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683" r:id="rId2"/>
    <p:sldMasterId id="2147483693" r:id="rId3"/>
    <p:sldMasterId id="2147483703" r:id="rId4"/>
    <p:sldMasterId id="2147483713" r:id="rId5"/>
  </p:sldMasterIdLst>
  <p:notesMasterIdLst>
    <p:notesMasterId r:id="rId27"/>
  </p:notesMasterIdLst>
  <p:handoutMasterIdLst>
    <p:handoutMasterId r:id="rId28"/>
  </p:handoutMasterIdLst>
  <p:sldIdLst>
    <p:sldId id="383" r:id="rId6"/>
    <p:sldId id="258" r:id="rId7"/>
    <p:sldId id="259" r:id="rId8"/>
    <p:sldId id="447" r:id="rId9"/>
    <p:sldId id="445" r:id="rId10"/>
    <p:sldId id="448" r:id="rId11"/>
    <p:sldId id="257" r:id="rId12"/>
    <p:sldId id="260" r:id="rId13"/>
    <p:sldId id="261" r:id="rId14"/>
    <p:sldId id="262" r:id="rId15"/>
    <p:sldId id="263" r:id="rId16"/>
    <p:sldId id="264" r:id="rId17"/>
    <p:sldId id="265" r:id="rId18"/>
    <p:sldId id="268" r:id="rId19"/>
    <p:sldId id="269" r:id="rId20"/>
    <p:sldId id="270" r:id="rId21"/>
    <p:sldId id="273" r:id="rId22"/>
    <p:sldId id="274" r:id="rId23"/>
    <p:sldId id="276" r:id="rId24"/>
    <p:sldId id="277" r:id="rId25"/>
    <p:sldId id="446" r:id="rId26"/>
  </p:sldIdLst>
  <p:sldSz cx="10691813" cy="7559675"/>
  <p:notesSz cx="6811963" cy="9942513"/>
  <p:custDataLst>
    <p:tags r:id="rId29"/>
  </p:custDataLst>
  <p:defaultTextStyle>
    <a:defPPr>
      <a:defRPr lang="cs-CZ"/>
    </a:defPPr>
    <a:lvl1pPr marL="0" algn="l" defTabSz="1042742" rtl="0" eaLnBrk="1" latinLnBrk="0" hangingPunct="1">
      <a:defRPr sz="2100" kern="1200">
        <a:solidFill>
          <a:schemeClr val="tx1"/>
        </a:solidFill>
        <a:latin typeface="+mn-lt"/>
        <a:ea typeface="+mn-ea"/>
        <a:cs typeface="+mn-cs"/>
      </a:defRPr>
    </a:lvl1pPr>
    <a:lvl2pPr marL="521372" algn="l" defTabSz="1042742" rtl="0" eaLnBrk="1" latinLnBrk="0" hangingPunct="1">
      <a:defRPr sz="2100" kern="1200">
        <a:solidFill>
          <a:schemeClr val="tx1"/>
        </a:solidFill>
        <a:latin typeface="+mn-lt"/>
        <a:ea typeface="+mn-ea"/>
        <a:cs typeface="+mn-cs"/>
      </a:defRPr>
    </a:lvl2pPr>
    <a:lvl3pPr marL="1042742" algn="l" defTabSz="1042742" rtl="0" eaLnBrk="1" latinLnBrk="0" hangingPunct="1">
      <a:defRPr sz="2100" kern="1200">
        <a:solidFill>
          <a:schemeClr val="tx1"/>
        </a:solidFill>
        <a:latin typeface="+mn-lt"/>
        <a:ea typeface="+mn-ea"/>
        <a:cs typeface="+mn-cs"/>
      </a:defRPr>
    </a:lvl3pPr>
    <a:lvl4pPr marL="1564114" algn="l" defTabSz="1042742" rtl="0" eaLnBrk="1" latinLnBrk="0" hangingPunct="1">
      <a:defRPr sz="2100" kern="1200">
        <a:solidFill>
          <a:schemeClr val="tx1"/>
        </a:solidFill>
        <a:latin typeface="+mn-lt"/>
        <a:ea typeface="+mn-ea"/>
        <a:cs typeface="+mn-cs"/>
      </a:defRPr>
    </a:lvl4pPr>
    <a:lvl5pPr marL="2085487" algn="l" defTabSz="1042742" rtl="0" eaLnBrk="1" latinLnBrk="0" hangingPunct="1">
      <a:defRPr sz="2100" kern="1200">
        <a:solidFill>
          <a:schemeClr val="tx1"/>
        </a:solidFill>
        <a:latin typeface="+mn-lt"/>
        <a:ea typeface="+mn-ea"/>
        <a:cs typeface="+mn-cs"/>
      </a:defRPr>
    </a:lvl5pPr>
    <a:lvl6pPr marL="2606858" algn="l" defTabSz="1042742" rtl="0" eaLnBrk="1" latinLnBrk="0" hangingPunct="1">
      <a:defRPr sz="2100" kern="1200">
        <a:solidFill>
          <a:schemeClr val="tx1"/>
        </a:solidFill>
        <a:latin typeface="+mn-lt"/>
        <a:ea typeface="+mn-ea"/>
        <a:cs typeface="+mn-cs"/>
      </a:defRPr>
    </a:lvl6pPr>
    <a:lvl7pPr marL="3128229" algn="l" defTabSz="1042742" rtl="0" eaLnBrk="1" latinLnBrk="0" hangingPunct="1">
      <a:defRPr sz="2100" kern="1200">
        <a:solidFill>
          <a:schemeClr val="tx1"/>
        </a:solidFill>
        <a:latin typeface="+mn-lt"/>
        <a:ea typeface="+mn-ea"/>
        <a:cs typeface="+mn-cs"/>
      </a:defRPr>
    </a:lvl7pPr>
    <a:lvl8pPr marL="3649601" algn="l" defTabSz="1042742" rtl="0" eaLnBrk="1" latinLnBrk="0" hangingPunct="1">
      <a:defRPr sz="2100" kern="1200">
        <a:solidFill>
          <a:schemeClr val="tx1"/>
        </a:solidFill>
        <a:latin typeface="+mn-lt"/>
        <a:ea typeface="+mn-ea"/>
        <a:cs typeface="+mn-cs"/>
      </a:defRPr>
    </a:lvl8pPr>
    <a:lvl9pPr marL="4170973" algn="l" defTabSz="104274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72" userDrawn="1">
          <p15:clr>
            <a:srgbClr val="A4A3A4"/>
          </p15:clr>
        </p15:guide>
        <p15:guide id="3" orient="horz" pos="907" userDrawn="1">
          <p15:clr>
            <a:srgbClr val="A4A3A4"/>
          </p15:clr>
        </p15:guide>
        <p15:guide id="4" pos="216" userDrawn="1">
          <p15:clr>
            <a:srgbClr val="A4A3A4"/>
          </p15:clr>
        </p15:guide>
        <p15:guide id="5" pos="6519" userDrawn="1">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ikko Shalimba" initials="VS" lastIdx="0" clrIdx="0">
    <p:extLst>
      <p:ext uri="{19B8F6BF-5375-455C-9EA6-DF929625EA0E}">
        <p15:presenceInfo xmlns:p15="http://schemas.microsoft.com/office/powerpoint/2012/main" userId="Veikko Shalimb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E5D1D0-E175-4ADE-A62F-ECB58DAE5176}" v="21" dt="2023-09-25T14:01:43.407"/>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Střední styl 1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8" autoAdjust="0"/>
    <p:restoredTop sz="95992" autoAdjust="0"/>
  </p:normalViewPr>
  <p:slideViewPr>
    <p:cSldViewPr snapToGrid="0">
      <p:cViewPr varScale="1">
        <p:scale>
          <a:sx n="60" d="100"/>
          <a:sy n="60" d="100"/>
        </p:scale>
        <p:origin x="58" y="346"/>
      </p:cViewPr>
      <p:guideLst>
        <p:guide orient="horz" pos="4172"/>
        <p:guide orient="horz" pos="907"/>
        <p:guide pos="216"/>
        <p:guide pos="6519"/>
      </p:guideLst>
    </p:cSldViewPr>
  </p:slideViewPr>
  <p:notesTextViewPr>
    <p:cViewPr>
      <p:scale>
        <a:sx n="100" d="100"/>
        <a:sy n="100" d="100"/>
      </p:scale>
      <p:origin x="0" y="0"/>
    </p:cViewPr>
  </p:notesTextViewPr>
  <p:notesViewPr>
    <p:cSldViewPr snapToGrid="0">
      <p:cViewPr>
        <p:scale>
          <a:sx n="75" d="100"/>
          <a:sy n="75" d="100"/>
        </p:scale>
        <p:origin x="2938" y="130"/>
      </p:cViewPr>
      <p:guideLst>
        <p:guide orient="horz" pos="3132"/>
        <p:guide pos="214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hepo, Fransina" userId="922a4e50-9028-4cf8-bef5-1454d726c48a" providerId="ADAL" clId="{94E5D1D0-E175-4ADE-A62F-ECB58DAE5176}"/>
    <pc:docChg chg="undo custSel addSld delSld modSld">
      <pc:chgData name="Shihepo, Fransina" userId="922a4e50-9028-4cf8-bef5-1454d726c48a" providerId="ADAL" clId="{94E5D1D0-E175-4ADE-A62F-ECB58DAE5176}" dt="2023-09-25T14:01:55.822" v="2143" actId="1076"/>
      <pc:docMkLst>
        <pc:docMk/>
      </pc:docMkLst>
      <pc:sldChg chg="modSp mod">
        <pc:chgData name="Shihepo, Fransina" userId="922a4e50-9028-4cf8-bef5-1454d726c48a" providerId="ADAL" clId="{94E5D1D0-E175-4ADE-A62F-ECB58DAE5176}" dt="2023-09-25T08:38:11.107" v="625" actId="27636"/>
        <pc:sldMkLst>
          <pc:docMk/>
          <pc:sldMk cId="4230346200" sldId="259"/>
        </pc:sldMkLst>
        <pc:spChg chg="mod">
          <ac:chgData name="Shihepo, Fransina" userId="922a4e50-9028-4cf8-bef5-1454d726c48a" providerId="ADAL" clId="{94E5D1D0-E175-4ADE-A62F-ECB58DAE5176}" dt="2023-09-25T08:38:11.107" v="625" actId="27636"/>
          <ac:spMkLst>
            <pc:docMk/>
            <pc:sldMk cId="4230346200" sldId="259"/>
            <ac:spMk id="3" creationId="{E3D855E0-B4C4-471A-AAE5-1E7B888CB574}"/>
          </ac:spMkLst>
        </pc:spChg>
      </pc:sldChg>
      <pc:sldChg chg="addSp delSp modSp mod">
        <pc:chgData name="Shihepo, Fransina" userId="922a4e50-9028-4cf8-bef5-1454d726c48a" providerId="ADAL" clId="{94E5D1D0-E175-4ADE-A62F-ECB58DAE5176}" dt="2023-09-25T09:20:57.024" v="1749" actId="14100"/>
        <pc:sldMkLst>
          <pc:docMk/>
          <pc:sldMk cId="1372024772" sldId="261"/>
        </pc:sldMkLst>
        <pc:picChg chg="del">
          <ac:chgData name="Shihepo, Fransina" userId="922a4e50-9028-4cf8-bef5-1454d726c48a" providerId="ADAL" clId="{94E5D1D0-E175-4ADE-A62F-ECB58DAE5176}" dt="2023-09-25T09:19:40.659" v="1735" actId="21"/>
          <ac:picMkLst>
            <pc:docMk/>
            <pc:sldMk cId="1372024772" sldId="261"/>
            <ac:picMk id="13" creationId="{164C96F0-CFC6-108E-FF61-581490C224B8}"/>
          </ac:picMkLst>
        </pc:picChg>
        <pc:picChg chg="add mod">
          <ac:chgData name="Shihepo, Fransina" userId="922a4e50-9028-4cf8-bef5-1454d726c48a" providerId="ADAL" clId="{94E5D1D0-E175-4ADE-A62F-ECB58DAE5176}" dt="2023-09-25T09:20:57.024" v="1749" actId="14100"/>
          <ac:picMkLst>
            <pc:docMk/>
            <pc:sldMk cId="1372024772" sldId="261"/>
            <ac:picMk id="14" creationId="{2BD61A6E-EB26-9DE3-EB51-2DF60D5B38DA}"/>
          </ac:picMkLst>
        </pc:picChg>
      </pc:sldChg>
      <pc:sldChg chg="addSp delSp modSp mod">
        <pc:chgData name="Shihepo, Fransina" userId="922a4e50-9028-4cf8-bef5-1454d726c48a" providerId="ADAL" clId="{94E5D1D0-E175-4ADE-A62F-ECB58DAE5176}" dt="2023-09-25T09:20:27.797" v="1744" actId="14100"/>
        <pc:sldMkLst>
          <pc:docMk/>
          <pc:sldMk cId="3936093304" sldId="262"/>
        </pc:sldMkLst>
        <pc:spChg chg="del">
          <ac:chgData name="Shihepo, Fransina" userId="922a4e50-9028-4cf8-bef5-1454d726c48a" providerId="ADAL" clId="{94E5D1D0-E175-4ADE-A62F-ECB58DAE5176}" dt="2023-09-25T09:20:10.916" v="1742" actId="478"/>
          <ac:spMkLst>
            <pc:docMk/>
            <pc:sldMk cId="3936093304" sldId="262"/>
            <ac:spMk id="6" creationId="{3C09181C-BF56-407D-9C31-89DB01238ECB}"/>
          </ac:spMkLst>
        </pc:spChg>
        <pc:spChg chg="del">
          <ac:chgData name="Shihepo, Fransina" userId="922a4e50-9028-4cf8-bef5-1454d726c48a" providerId="ADAL" clId="{94E5D1D0-E175-4ADE-A62F-ECB58DAE5176}" dt="2023-09-25T09:20:14.781" v="1743" actId="478"/>
          <ac:spMkLst>
            <pc:docMk/>
            <pc:sldMk cId="3936093304" sldId="262"/>
            <ac:spMk id="8" creationId="{4A7C4BDC-CF37-4D22-BB85-D5C02736A916}"/>
          </ac:spMkLst>
        </pc:spChg>
        <pc:picChg chg="mod">
          <ac:chgData name="Shihepo, Fransina" userId="922a4e50-9028-4cf8-bef5-1454d726c48a" providerId="ADAL" clId="{94E5D1D0-E175-4ADE-A62F-ECB58DAE5176}" dt="2023-09-25T09:20:27.797" v="1744" actId="14100"/>
          <ac:picMkLst>
            <pc:docMk/>
            <pc:sldMk cId="3936093304" sldId="262"/>
            <ac:picMk id="4" creationId="{E19D6FB6-0D0B-4578-ACF9-389A17EF5F68}"/>
          </ac:picMkLst>
        </pc:picChg>
        <pc:picChg chg="del">
          <ac:chgData name="Shihepo, Fransina" userId="922a4e50-9028-4cf8-bef5-1454d726c48a" providerId="ADAL" clId="{94E5D1D0-E175-4ADE-A62F-ECB58DAE5176}" dt="2023-09-25T09:19:48.383" v="1736" actId="478"/>
          <ac:picMkLst>
            <pc:docMk/>
            <pc:sldMk cId="3936093304" sldId="262"/>
            <ac:picMk id="5" creationId="{D3A6AFE4-7739-969C-C6F6-F8D9D8090C13}"/>
          </ac:picMkLst>
        </pc:picChg>
        <pc:picChg chg="add mod">
          <ac:chgData name="Shihepo, Fransina" userId="922a4e50-9028-4cf8-bef5-1454d726c48a" providerId="ADAL" clId="{94E5D1D0-E175-4ADE-A62F-ECB58DAE5176}" dt="2023-09-25T09:20:04.777" v="1740" actId="14100"/>
          <ac:picMkLst>
            <pc:docMk/>
            <pc:sldMk cId="3936093304" sldId="262"/>
            <ac:picMk id="16" creationId="{1E6371BB-C189-5588-CE11-AD4D19B19D90}"/>
          </ac:picMkLst>
        </pc:picChg>
      </pc:sldChg>
      <pc:sldChg chg="modSp mod">
        <pc:chgData name="Shihepo, Fransina" userId="922a4e50-9028-4cf8-bef5-1454d726c48a" providerId="ADAL" clId="{94E5D1D0-E175-4ADE-A62F-ECB58DAE5176}" dt="2023-09-25T13:09:51.535" v="2019" actId="123"/>
        <pc:sldMkLst>
          <pc:docMk/>
          <pc:sldMk cId="2667613538" sldId="263"/>
        </pc:sldMkLst>
        <pc:spChg chg="mod">
          <ac:chgData name="Shihepo, Fransina" userId="922a4e50-9028-4cf8-bef5-1454d726c48a" providerId="ADAL" clId="{94E5D1D0-E175-4ADE-A62F-ECB58DAE5176}" dt="2023-09-25T13:09:51.535" v="2019" actId="123"/>
          <ac:spMkLst>
            <pc:docMk/>
            <pc:sldMk cId="2667613538" sldId="263"/>
            <ac:spMk id="3" creationId="{C4D81197-EEA2-49B0-A235-743E6ACA7AE9}"/>
          </ac:spMkLst>
        </pc:spChg>
        <pc:spChg chg="mod">
          <ac:chgData name="Shihepo, Fransina" userId="922a4e50-9028-4cf8-bef5-1454d726c48a" providerId="ADAL" clId="{94E5D1D0-E175-4ADE-A62F-ECB58DAE5176}" dt="2023-09-25T09:39:07.143" v="1759" actId="20577"/>
          <ac:spMkLst>
            <pc:docMk/>
            <pc:sldMk cId="2667613538" sldId="263"/>
            <ac:spMk id="4" creationId="{3C7BBB1D-1276-4576-B23F-DEAFBD7AF5CD}"/>
          </ac:spMkLst>
        </pc:spChg>
      </pc:sldChg>
      <pc:sldChg chg="modSp mod">
        <pc:chgData name="Shihepo, Fransina" userId="922a4e50-9028-4cf8-bef5-1454d726c48a" providerId="ADAL" clId="{94E5D1D0-E175-4ADE-A62F-ECB58DAE5176}" dt="2023-09-25T13:11:23.536" v="2055" actId="14100"/>
        <pc:sldMkLst>
          <pc:docMk/>
          <pc:sldMk cId="123594794" sldId="264"/>
        </pc:sldMkLst>
        <pc:spChg chg="mod">
          <ac:chgData name="Shihepo, Fransina" userId="922a4e50-9028-4cf8-bef5-1454d726c48a" providerId="ADAL" clId="{94E5D1D0-E175-4ADE-A62F-ECB58DAE5176}" dt="2023-09-25T13:10:36.736" v="2046" actId="1076"/>
          <ac:spMkLst>
            <pc:docMk/>
            <pc:sldMk cId="123594794" sldId="264"/>
            <ac:spMk id="2" creationId="{638D2928-39B5-40BC-9A31-A4B9D08FC34A}"/>
          </ac:spMkLst>
        </pc:spChg>
        <pc:spChg chg="mod">
          <ac:chgData name="Shihepo, Fransina" userId="922a4e50-9028-4cf8-bef5-1454d726c48a" providerId="ADAL" clId="{94E5D1D0-E175-4ADE-A62F-ECB58DAE5176}" dt="2023-09-25T13:10:58.712" v="2050" actId="1076"/>
          <ac:spMkLst>
            <pc:docMk/>
            <pc:sldMk cId="123594794" sldId="264"/>
            <ac:spMk id="5" creationId="{CC4E6047-59AA-4AB7-93CD-4D2376DA03AF}"/>
          </ac:spMkLst>
        </pc:spChg>
        <pc:spChg chg="mod">
          <ac:chgData name="Shihepo, Fransina" userId="922a4e50-9028-4cf8-bef5-1454d726c48a" providerId="ADAL" clId="{94E5D1D0-E175-4ADE-A62F-ECB58DAE5176}" dt="2023-09-25T13:10:46.257" v="2048" actId="14100"/>
          <ac:spMkLst>
            <pc:docMk/>
            <pc:sldMk cId="123594794" sldId="264"/>
            <ac:spMk id="6" creationId="{B0CDAB5E-6857-4337-9687-2C95D95AF994}"/>
          </ac:spMkLst>
        </pc:spChg>
        <pc:spChg chg="mod">
          <ac:chgData name="Shihepo, Fransina" userId="922a4e50-9028-4cf8-bef5-1454d726c48a" providerId="ADAL" clId="{94E5D1D0-E175-4ADE-A62F-ECB58DAE5176}" dt="2023-09-25T13:11:09.638" v="2052" actId="1076"/>
          <ac:spMkLst>
            <pc:docMk/>
            <pc:sldMk cId="123594794" sldId="264"/>
            <ac:spMk id="8" creationId="{DF8A3700-8C55-44DB-A3C3-100867F6F2B8}"/>
          </ac:spMkLst>
        </pc:spChg>
        <pc:picChg chg="mod">
          <ac:chgData name="Shihepo, Fransina" userId="922a4e50-9028-4cf8-bef5-1454d726c48a" providerId="ADAL" clId="{94E5D1D0-E175-4ADE-A62F-ECB58DAE5176}" dt="2023-09-25T13:11:23.536" v="2055" actId="14100"/>
          <ac:picMkLst>
            <pc:docMk/>
            <pc:sldMk cId="123594794" sldId="264"/>
            <ac:picMk id="4" creationId="{1381176C-2BBC-47F7-8F81-8666B9257523}"/>
          </ac:picMkLst>
        </pc:picChg>
        <pc:picChg chg="mod">
          <ac:chgData name="Shihepo, Fransina" userId="922a4e50-9028-4cf8-bef5-1454d726c48a" providerId="ADAL" clId="{94E5D1D0-E175-4ADE-A62F-ECB58DAE5176}" dt="2023-09-25T13:11:19.275" v="2054" actId="14100"/>
          <ac:picMkLst>
            <pc:docMk/>
            <pc:sldMk cId="123594794" sldId="264"/>
            <ac:picMk id="7" creationId="{17E69874-4864-4C1F-B056-17D3421CB9CE}"/>
          </ac:picMkLst>
        </pc:picChg>
      </pc:sldChg>
      <pc:sldChg chg="modSp mod">
        <pc:chgData name="Shihepo, Fransina" userId="922a4e50-9028-4cf8-bef5-1454d726c48a" providerId="ADAL" clId="{94E5D1D0-E175-4ADE-A62F-ECB58DAE5176}" dt="2023-09-25T13:12:24.935" v="2061" actId="123"/>
        <pc:sldMkLst>
          <pc:docMk/>
          <pc:sldMk cId="4046713762" sldId="265"/>
        </pc:sldMkLst>
        <pc:spChg chg="mod">
          <ac:chgData name="Shihepo, Fransina" userId="922a4e50-9028-4cf8-bef5-1454d726c48a" providerId="ADAL" clId="{94E5D1D0-E175-4ADE-A62F-ECB58DAE5176}" dt="2023-09-25T13:12:14.959" v="2059" actId="1076"/>
          <ac:spMkLst>
            <pc:docMk/>
            <pc:sldMk cId="4046713762" sldId="265"/>
            <ac:spMk id="2" creationId="{9F44A885-7EF2-4CF3-94E2-70DE5DAFADDB}"/>
          </ac:spMkLst>
        </pc:spChg>
        <pc:spChg chg="mod">
          <ac:chgData name="Shihepo, Fransina" userId="922a4e50-9028-4cf8-bef5-1454d726c48a" providerId="ADAL" clId="{94E5D1D0-E175-4ADE-A62F-ECB58DAE5176}" dt="2023-09-25T13:12:24.935" v="2061" actId="123"/>
          <ac:spMkLst>
            <pc:docMk/>
            <pc:sldMk cId="4046713762" sldId="265"/>
            <ac:spMk id="3" creationId="{EE9BFAF0-3A5C-4C83-9A4F-6614E27DE2C5}"/>
          </ac:spMkLst>
        </pc:spChg>
      </pc:sldChg>
      <pc:sldChg chg="modSp del mod">
        <pc:chgData name="Shihepo, Fransina" userId="922a4e50-9028-4cf8-bef5-1454d726c48a" providerId="ADAL" clId="{94E5D1D0-E175-4ADE-A62F-ECB58DAE5176}" dt="2023-09-25T13:10:07.495" v="2020" actId="2696"/>
        <pc:sldMkLst>
          <pc:docMk/>
          <pc:sldMk cId="484506249" sldId="266"/>
        </pc:sldMkLst>
        <pc:spChg chg="mod">
          <ac:chgData name="Shihepo, Fransina" userId="922a4e50-9028-4cf8-bef5-1454d726c48a" providerId="ADAL" clId="{94E5D1D0-E175-4ADE-A62F-ECB58DAE5176}" dt="2023-09-25T13:08:39.184" v="2007" actId="21"/>
          <ac:spMkLst>
            <pc:docMk/>
            <pc:sldMk cId="484506249" sldId="266"/>
            <ac:spMk id="3" creationId="{540F2B23-9FBA-4C1B-908E-22361C507B93}"/>
          </ac:spMkLst>
        </pc:spChg>
      </pc:sldChg>
      <pc:sldChg chg="modSp del mod">
        <pc:chgData name="Shihepo, Fransina" userId="922a4e50-9028-4cf8-bef5-1454d726c48a" providerId="ADAL" clId="{94E5D1D0-E175-4ADE-A62F-ECB58DAE5176}" dt="2023-09-25T13:12:35.068" v="2062" actId="2696"/>
        <pc:sldMkLst>
          <pc:docMk/>
          <pc:sldMk cId="3030081114" sldId="267"/>
        </pc:sldMkLst>
        <pc:spChg chg="mod">
          <ac:chgData name="Shihepo, Fransina" userId="922a4e50-9028-4cf8-bef5-1454d726c48a" providerId="ADAL" clId="{94E5D1D0-E175-4ADE-A62F-ECB58DAE5176}" dt="2023-09-25T13:11:57.854" v="2056" actId="21"/>
          <ac:spMkLst>
            <pc:docMk/>
            <pc:sldMk cId="3030081114" sldId="267"/>
            <ac:spMk id="3" creationId="{33D7ABD5-9064-4E70-B304-72D9C02DD622}"/>
          </ac:spMkLst>
        </pc:spChg>
      </pc:sldChg>
      <pc:sldChg chg="modSp mod">
        <pc:chgData name="Shihepo, Fransina" userId="922a4e50-9028-4cf8-bef5-1454d726c48a" providerId="ADAL" clId="{94E5D1D0-E175-4ADE-A62F-ECB58DAE5176}" dt="2023-09-25T13:13:11.438" v="2068" actId="1076"/>
        <pc:sldMkLst>
          <pc:docMk/>
          <pc:sldMk cId="614248013" sldId="268"/>
        </pc:sldMkLst>
        <pc:spChg chg="mod">
          <ac:chgData name="Shihepo, Fransina" userId="922a4e50-9028-4cf8-bef5-1454d726c48a" providerId="ADAL" clId="{94E5D1D0-E175-4ADE-A62F-ECB58DAE5176}" dt="2023-09-25T13:13:05.685" v="2067" actId="1076"/>
          <ac:spMkLst>
            <pc:docMk/>
            <pc:sldMk cId="614248013" sldId="268"/>
            <ac:spMk id="6" creationId="{6BB370FE-00E9-4B9E-8124-0BB6CD3862C2}"/>
          </ac:spMkLst>
        </pc:spChg>
        <pc:spChg chg="mod">
          <ac:chgData name="Shihepo, Fransina" userId="922a4e50-9028-4cf8-bef5-1454d726c48a" providerId="ADAL" clId="{94E5D1D0-E175-4ADE-A62F-ECB58DAE5176}" dt="2023-09-25T13:13:11.438" v="2068" actId="1076"/>
          <ac:spMkLst>
            <pc:docMk/>
            <pc:sldMk cId="614248013" sldId="268"/>
            <ac:spMk id="7" creationId="{BA4D2777-BDD4-4249-967E-C1F1292846F0}"/>
          </ac:spMkLst>
        </pc:spChg>
        <pc:picChg chg="mod">
          <ac:chgData name="Shihepo, Fransina" userId="922a4e50-9028-4cf8-bef5-1454d726c48a" providerId="ADAL" clId="{94E5D1D0-E175-4ADE-A62F-ECB58DAE5176}" dt="2023-09-25T13:12:45.281" v="2063" actId="1076"/>
          <ac:picMkLst>
            <pc:docMk/>
            <pc:sldMk cId="614248013" sldId="268"/>
            <ac:picMk id="4" creationId="{7C2C083C-D32A-418C-AFBF-3977DC05AD92}"/>
          </ac:picMkLst>
        </pc:picChg>
        <pc:picChg chg="mod">
          <ac:chgData name="Shihepo, Fransina" userId="922a4e50-9028-4cf8-bef5-1454d726c48a" providerId="ADAL" clId="{94E5D1D0-E175-4ADE-A62F-ECB58DAE5176}" dt="2023-09-25T13:12:56.584" v="2066" actId="14100"/>
          <ac:picMkLst>
            <pc:docMk/>
            <pc:sldMk cId="614248013" sldId="268"/>
            <ac:picMk id="5" creationId="{E5EFFEE2-DD44-4B53-B8B8-9D76010FD7B6}"/>
          </ac:picMkLst>
        </pc:picChg>
      </pc:sldChg>
      <pc:sldChg chg="addSp modSp mod">
        <pc:chgData name="Shihepo, Fransina" userId="922a4e50-9028-4cf8-bef5-1454d726c48a" providerId="ADAL" clId="{94E5D1D0-E175-4ADE-A62F-ECB58DAE5176}" dt="2023-09-25T13:30:34.158" v="2124" actId="1076"/>
        <pc:sldMkLst>
          <pc:docMk/>
          <pc:sldMk cId="4114520307" sldId="270"/>
        </pc:sldMkLst>
        <pc:spChg chg="mod">
          <ac:chgData name="Shihepo, Fransina" userId="922a4e50-9028-4cf8-bef5-1454d726c48a" providerId="ADAL" clId="{94E5D1D0-E175-4ADE-A62F-ECB58DAE5176}" dt="2023-09-25T13:29:36.629" v="2114" actId="1076"/>
          <ac:spMkLst>
            <pc:docMk/>
            <pc:sldMk cId="4114520307" sldId="270"/>
            <ac:spMk id="2" creationId="{B6A36D08-EC4D-4A53-9699-FF09EA5EFD9D}"/>
          </ac:spMkLst>
        </pc:spChg>
        <pc:spChg chg="mod">
          <ac:chgData name="Shihepo, Fransina" userId="922a4e50-9028-4cf8-bef5-1454d726c48a" providerId="ADAL" clId="{94E5D1D0-E175-4ADE-A62F-ECB58DAE5176}" dt="2023-09-25T13:29:45.903" v="2116" actId="14100"/>
          <ac:spMkLst>
            <pc:docMk/>
            <pc:sldMk cId="4114520307" sldId="270"/>
            <ac:spMk id="3" creationId="{1DBCA01D-CDE4-4951-AA16-DABA254E82D9}"/>
          </ac:spMkLst>
        </pc:spChg>
        <pc:picChg chg="add mod">
          <ac:chgData name="Shihepo, Fransina" userId="922a4e50-9028-4cf8-bef5-1454d726c48a" providerId="ADAL" clId="{94E5D1D0-E175-4ADE-A62F-ECB58DAE5176}" dt="2023-09-25T13:30:25.340" v="2122" actId="1076"/>
          <ac:picMkLst>
            <pc:docMk/>
            <pc:sldMk cId="4114520307" sldId="270"/>
            <ac:picMk id="12" creationId="{21D1103E-51DA-2B71-D64D-C4B534C09D22}"/>
          </ac:picMkLst>
        </pc:picChg>
        <pc:picChg chg="add mod">
          <ac:chgData name="Shihepo, Fransina" userId="922a4e50-9028-4cf8-bef5-1454d726c48a" providerId="ADAL" clId="{94E5D1D0-E175-4ADE-A62F-ECB58DAE5176}" dt="2023-09-25T13:30:30.307" v="2123" actId="1076"/>
          <ac:picMkLst>
            <pc:docMk/>
            <pc:sldMk cId="4114520307" sldId="270"/>
            <ac:picMk id="13" creationId="{1600B698-B3F6-61D4-7CAA-9D621AC57EB0}"/>
          </ac:picMkLst>
        </pc:picChg>
        <pc:picChg chg="add mod">
          <ac:chgData name="Shihepo, Fransina" userId="922a4e50-9028-4cf8-bef5-1454d726c48a" providerId="ADAL" clId="{94E5D1D0-E175-4ADE-A62F-ECB58DAE5176}" dt="2023-09-25T13:30:34.158" v="2124" actId="1076"/>
          <ac:picMkLst>
            <pc:docMk/>
            <pc:sldMk cId="4114520307" sldId="270"/>
            <ac:picMk id="15" creationId="{A806C0A9-FE9F-CA9C-3604-D33A05E77DB7}"/>
          </ac:picMkLst>
        </pc:picChg>
      </pc:sldChg>
      <pc:sldChg chg="addSp delSp modSp del mod">
        <pc:chgData name="Shihepo, Fransina" userId="922a4e50-9028-4cf8-bef5-1454d726c48a" providerId="ADAL" clId="{94E5D1D0-E175-4ADE-A62F-ECB58DAE5176}" dt="2023-09-25T13:17:08.136" v="2083" actId="2696"/>
        <pc:sldMkLst>
          <pc:docMk/>
          <pc:sldMk cId="2965097183" sldId="271"/>
        </pc:sldMkLst>
        <pc:spChg chg="mod">
          <ac:chgData name="Shihepo, Fransina" userId="922a4e50-9028-4cf8-bef5-1454d726c48a" providerId="ADAL" clId="{94E5D1D0-E175-4ADE-A62F-ECB58DAE5176}" dt="2023-09-25T13:15:33.386" v="2070" actId="1076"/>
          <ac:spMkLst>
            <pc:docMk/>
            <pc:sldMk cId="2965097183" sldId="271"/>
            <ac:spMk id="5" creationId="{CA808B3B-A40C-45F2-AFCF-66FA9FC4073D}"/>
          </ac:spMkLst>
        </pc:spChg>
        <pc:spChg chg="del mod">
          <ac:chgData name="Shihepo, Fransina" userId="922a4e50-9028-4cf8-bef5-1454d726c48a" providerId="ADAL" clId="{94E5D1D0-E175-4ADE-A62F-ECB58DAE5176}" dt="2023-09-25T13:16:14.703" v="2073" actId="478"/>
          <ac:spMkLst>
            <pc:docMk/>
            <pc:sldMk cId="2965097183" sldId="271"/>
            <ac:spMk id="13" creationId="{FDC37F9B-5558-468C-A261-5393C17DB7D6}"/>
          </ac:spMkLst>
        </pc:spChg>
        <pc:spChg chg="add mod">
          <ac:chgData name="Shihepo, Fransina" userId="922a4e50-9028-4cf8-bef5-1454d726c48a" providerId="ADAL" clId="{94E5D1D0-E175-4ADE-A62F-ECB58DAE5176}" dt="2023-09-25T13:16:48.778" v="2079" actId="21"/>
          <ac:spMkLst>
            <pc:docMk/>
            <pc:sldMk cId="2965097183" sldId="271"/>
            <ac:spMk id="17" creationId="{C55F7AEC-FF90-DC89-E6E9-EA8BAD07322D}"/>
          </ac:spMkLst>
        </pc:spChg>
        <pc:graphicFrameChg chg="del">
          <ac:chgData name="Shihepo, Fransina" userId="922a4e50-9028-4cf8-bef5-1454d726c48a" providerId="ADAL" clId="{94E5D1D0-E175-4ADE-A62F-ECB58DAE5176}" dt="2023-09-25T13:16:20.416" v="2074" actId="478"/>
          <ac:graphicFrameMkLst>
            <pc:docMk/>
            <pc:sldMk cId="2965097183" sldId="271"/>
            <ac:graphicFrameMk id="11" creationId="{0D1EC9D7-E8C9-476E-A1C4-50F6F8DDBF24}"/>
          </ac:graphicFrameMkLst>
        </pc:graphicFrameChg>
        <pc:picChg chg="del">
          <ac:chgData name="Shihepo, Fransina" userId="922a4e50-9028-4cf8-bef5-1454d726c48a" providerId="ADAL" clId="{94E5D1D0-E175-4ADE-A62F-ECB58DAE5176}" dt="2023-09-25T13:16:28.812" v="2075" actId="21"/>
          <ac:picMkLst>
            <pc:docMk/>
            <pc:sldMk cId="2965097183" sldId="271"/>
            <ac:picMk id="4" creationId="{EAD9622A-2DB6-43DB-8741-9885FF97E754}"/>
          </ac:picMkLst>
        </pc:picChg>
        <pc:picChg chg="del">
          <ac:chgData name="Shihepo, Fransina" userId="922a4e50-9028-4cf8-bef5-1454d726c48a" providerId="ADAL" clId="{94E5D1D0-E175-4ADE-A62F-ECB58DAE5176}" dt="2023-09-25T13:16:48.778" v="2079" actId="21"/>
          <ac:picMkLst>
            <pc:docMk/>
            <pc:sldMk cId="2965097183" sldId="271"/>
            <ac:picMk id="6" creationId="{AAE61575-BBB2-422D-A001-CC65CD9BE865}"/>
          </ac:picMkLst>
        </pc:picChg>
      </pc:sldChg>
      <pc:sldChg chg="addSp modSp mod">
        <pc:chgData name="Shihepo, Fransina" userId="922a4e50-9028-4cf8-bef5-1454d726c48a" providerId="ADAL" clId="{94E5D1D0-E175-4ADE-A62F-ECB58DAE5176}" dt="2023-09-25T13:28:21.892" v="2113" actId="1037"/>
        <pc:sldMkLst>
          <pc:docMk/>
          <pc:sldMk cId="1634471434" sldId="273"/>
        </pc:sldMkLst>
        <pc:spChg chg="mod">
          <ac:chgData name="Shihepo, Fransina" userId="922a4e50-9028-4cf8-bef5-1454d726c48a" providerId="ADAL" clId="{94E5D1D0-E175-4ADE-A62F-ECB58DAE5176}" dt="2023-09-25T13:27:00.353" v="2086" actId="1076"/>
          <ac:spMkLst>
            <pc:docMk/>
            <pc:sldMk cId="1634471434" sldId="273"/>
            <ac:spMk id="2" creationId="{77D6F236-E222-4735-98D8-E61B8CF7F58A}"/>
          </ac:spMkLst>
        </pc:spChg>
        <pc:spChg chg="mod">
          <ac:chgData name="Shihepo, Fransina" userId="922a4e50-9028-4cf8-bef5-1454d726c48a" providerId="ADAL" clId="{94E5D1D0-E175-4ADE-A62F-ECB58DAE5176}" dt="2023-09-25T13:27:06.453" v="2087" actId="1076"/>
          <ac:spMkLst>
            <pc:docMk/>
            <pc:sldMk cId="1634471434" sldId="273"/>
            <ac:spMk id="3" creationId="{C24ED221-0758-4FFD-8E4D-C6ED610CD640}"/>
          </ac:spMkLst>
        </pc:spChg>
        <pc:picChg chg="add mod">
          <ac:chgData name="Shihepo, Fransina" userId="922a4e50-9028-4cf8-bef5-1454d726c48a" providerId="ADAL" clId="{94E5D1D0-E175-4ADE-A62F-ECB58DAE5176}" dt="2023-09-25T13:28:10.538" v="2098" actId="14100"/>
          <ac:picMkLst>
            <pc:docMk/>
            <pc:sldMk cId="1634471434" sldId="273"/>
            <ac:picMk id="13" creationId="{B63E6E0F-1252-B7B7-052E-8AF5A8903C5F}"/>
          </ac:picMkLst>
        </pc:picChg>
        <pc:picChg chg="add mod">
          <ac:chgData name="Shihepo, Fransina" userId="922a4e50-9028-4cf8-bef5-1454d726c48a" providerId="ADAL" clId="{94E5D1D0-E175-4ADE-A62F-ECB58DAE5176}" dt="2023-09-25T13:28:21.892" v="2113" actId="1037"/>
          <ac:picMkLst>
            <pc:docMk/>
            <pc:sldMk cId="1634471434" sldId="273"/>
            <ac:picMk id="15" creationId="{101E0CA4-4D87-E30F-2ED4-1838358A9FA5}"/>
          </ac:picMkLst>
        </pc:picChg>
      </pc:sldChg>
      <pc:sldChg chg="addSp delSp modSp mod">
        <pc:chgData name="Shihepo, Fransina" userId="922a4e50-9028-4cf8-bef5-1454d726c48a" providerId="ADAL" clId="{94E5D1D0-E175-4ADE-A62F-ECB58DAE5176}" dt="2023-09-25T14:00:44.112" v="2136" actId="14100"/>
        <pc:sldMkLst>
          <pc:docMk/>
          <pc:sldMk cId="3054208195" sldId="276"/>
        </pc:sldMkLst>
        <pc:spChg chg="mod">
          <ac:chgData name="Shihepo, Fransina" userId="922a4e50-9028-4cf8-bef5-1454d726c48a" providerId="ADAL" clId="{94E5D1D0-E175-4ADE-A62F-ECB58DAE5176}" dt="2023-09-25T13:30:52.381" v="2125" actId="1076"/>
          <ac:spMkLst>
            <pc:docMk/>
            <pc:sldMk cId="3054208195" sldId="276"/>
            <ac:spMk id="2" creationId="{B56D399C-ACA0-4CDA-BFEE-E8DE680EE38B}"/>
          </ac:spMkLst>
        </pc:spChg>
        <pc:spChg chg="mod">
          <ac:chgData name="Shihepo, Fransina" userId="922a4e50-9028-4cf8-bef5-1454d726c48a" providerId="ADAL" clId="{94E5D1D0-E175-4ADE-A62F-ECB58DAE5176}" dt="2023-09-25T13:59:27.372" v="2127" actId="14100"/>
          <ac:spMkLst>
            <pc:docMk/>
            <pc:sldMk cId="3054208195" sldId="276"/>
            <ac:spMk id="3" creationId="{13CF5C20-0C9B-4C27-9453-54E671B5C0FD}"/>
          </ac:spMkLst>
        </pc:spChg>
        <pc:picChg chg="add mod">
          <ac:chgData name="Shihepo, Fransina" userId="922a4e50-9028-4cf8-bef5-1454d726c48a" providerId="ADAL" clId="{94E5D1D0-E175-4ADE-A62F-ECB58DAE5176}" dt="2023-09-25T13:59:43.105" v="2130" actId="1076"/>
          <ac:picMkLst>
            <pc:docMk/>
            <pc:sldMk cId="3054208195" sldId="276"/>
            <ac:picMk id="13" creationId="{3306F045-6E11-32E1-8735-229B4EB538A7}"/>
          </ac:picMkLst>
        </pc:picChg>
        <pc:picChg chg="add del mod">
          <ac:chgData name="Shihepo, Fransina" userId="922a4e50-9028-4cf8-bef5-1454d726c48a" providerId="ADAL" clId="{94E5D1D0-E175-4ADE-A62F-ECB58DAE5176}" dt="2023-09-25T14:00:10.492" v="2132" actId="478"/>
          <ac:picMkLst>
            <pc:docMk/>
            <pc:sldMk cId="3054208195" sldId="276"/>
            <ac:picMk id="15" creationId="{CB2D4F18-ADA1-67B1-696F-643D5AF89076}"/>
          </ac:picMkLst>
        </pc:picChg>
        <pc:picChg chg="add mod">
          <ac:chgData name="Shihepo, Fransina" userId="922a4e50-9028-4cf8-bef5-1454d726c48a" providerId="ADAL" clId="{94E5D1D0-E175-4ADE-A62F-ECB58DAE5176}" dt="2023-09-25T14:00:44.112" v="2136" actId="14100"/>
          <ac:picMkLst>
            <pc:docMk/>
            <pc:sldMk cId="3054208195" sldId="276"/>
            <ac:picMk id="17" creationId="{9748F73B-AF1B-8B7A-2D87-D05940656420}"/>
          </ac:picMkLst>
        </pc:picChg>
      </pc:sldChg>
      <pc:sldChg chg="addSp modSp mod">
        <pc:chgData name="Shihepo, Fransina" userId="922a4e50-9028-4cf8-bef5-1454d726c48a" providerId="ADAL" clId="{94E5D1D0-E175-4ADE-A62F-ECB58DAE5176}" dt="2023-09-25T14:01:55.822" v="2143" actId="1076"/>
        <pc:sldMkLst>
          <pc:docMk/>
          <pc:sldMk cId="1911003786" sldId="277"/>
        </pc:sldMkLst>
        <pc:picChg chg="add mod">
          <ac:chgData name="Shihepo, Fransina" userId="922a4e50-9028-4cf8-bef5-1454d726c48a" providerId="ADAL" clId="{94E5D1D0-E175-4ADE-A62F-ECB58DAE5176}" dt="2023-09-25T14:01:23.604" v="2139" actId="1076"/>
          <ac:picMkLst>
            <pc:docMk/>
            <pc:sldMk cId="1911003786" sldId="277"/>
            <ac:picMk id="12" creationId="{40C24CEA-CD5B-8DCF-DD45-7478D555A8B0}"/>
          </ac:picMkLst>
        </pc:picChg>
        <pc:picChg chg="add mod">
          <ac:chgData name="Shihepo, Fransina" userId="922a4e50-9028-4cf8-bef5-1454d726c48a" providerId="ADAL" clId="{94E5D1D0-E175-4ADE-A62F-ECB58DAE5176}" dt="2023-09-25T14:01:55.822" v="2143" actId="1076"/>
          <ac:picMkLst>
            <pc:docMk/>
            <pc:sldMk cId="1911003786" sldId="277"/>
            <ac:picMk id="14" creationId="{688B9E9E-CCC9-0757-541A-BCF6EFAABA8A}"/>
          </ac:picMkLst>
        </pc:picChg>
      </pc:sldChg>
      <pc:sldChg chg="addSp delSp modSp mod">
        <pc:chgData name="Shihepo, Fransina" userId="922a4e50-9028-4cf8-bef5-1454d726c48a" providerId="ADAL" clId="{94E5D1D0-E175-4ADE-A62F-ECB58DAE5176}" dt="2023-09-25T09:18:58.784" v="1733" actId="1038"/>
        <pc:sldMkLst>
          <pc:docMk/>
          <pc:sldMk cId="2033668868" sldId="445"/>
        </pc:sldMkLst>
        <pc:spChg chg="del">
          <ac:chgData name="Shihepo, Fransina" userId="922a4e50-9028-4cf8-bef5-1454d726c48a" providerId="ADAL" clId="{94E5D1D0-E175-4ADE-A62F-ECB58DAE5176}" dt="2023-09-25T09:16:27.770" v="1557" actId="478"/>
          <ac:spMkLst>
            <pc:docMk/>
            <pc:sldMk cId="2033668868" sldId="445"/>
            <ac:spMk id="3" creationId="{290C0AA4-E66F-4385-8F4B-74E2B16499E9}"/>
          </ac:spMkLst>
        </pc:spChg>
        <pc:spChg chg="add del mod">
          <ac:chgData name="Shihepo, Fransina" userId="922a4e50-9028-4cf8-bef5-1454d726c48a" providerId="ADAL" clId="{94E5D1D0-E175-4ADE-A62F-ECB58DAE5176}" dt="2023-09-25T09:16:20.481" v="1554" actId="478"/>
          <ac:spMkLst>
            <pc:docMk/>
            <pc:sldMk cId="2033668868" sldId="445"/>
            <ac:spMk id="4" creationId="{6F43BE08-26C4-23C1-2E2D-392726804822}"/>
          </ac:spMkLst>
        </pc:spChg>
        <pc:spChg chg="add mod">
          <ac:chgData name="Shihepo, Fransina" userId="922a4e50-9028-4cf8-bef5-1454d726c48a" providerId="ADAL" clId="{94E5D1D0-E175-4ADE-A62F-ECB58DAE5176}" dt="2023-09-25T09:18:58.784" v="1733" actId="1038"/>
          <ac:spMkLst>
            <pc:docMk/>
            <pc:sldMk cId="2033668868" sldId="445"/>
            <ac:spMk id="13" creationId="{66ECC6A8-6066-1C57-850F-81543ED6AD5C}"/>
          </ac:spMkLst>
        </pc:spChg>
        <pc:spChg chg="del mod">
          <ac:chgData name="Shihepo, Fransina" userId="922a4e50-9028-4cf8-bef5-1454d726c48a" providerId="ADAL" clId="{94E5D1D0-E175-4ADE-A62F-ECB58DAE5176}" dt="2023-09-25T09:16:24.971" v="1556" actId="478"/>
          <ac:spMkLst>
            <pc:docMk/>
            <pc:sldMk cId="2033668868" sldId="445"/>
            <ac:spMk id="15" creationId="{FC0E4A2F-AE80-4179-8E7F-B7B3B698E3C7}"/>
          </ac:spMkLst>
        </pc:spChg>
        <pc:picChg chg="del">
          <ac:chgData name="Shihepo, Fransina" userId="922a4e50-9028-4cf8-bef5-1454d726c48a" providerId="ADAL" clId="{94E5D1D0-E175-4ADE-A62F-ECB58DAE5176}" dt="2023-09-25T09:16:12.431" v="1553" actId="478"/>
          <ac:picMkLst>
            <pc:docMk/>
            <pc:sldMk cId="2033668868" sldId="445"/>
            <ac:picMk id="6" creationId="{5EBF1715-A666-4732-8871-0FCF55B74B24}"/>
          </ac:picMkLst>
        </pc:picChg>
        <pc:picChg chg="add mod">
          <ac:chgData name="Shihepo, Fransina" userId="922a4e50-9028-4cf8-bef5-1454d726c48a" providerId="ADAL" clId="{94E5D1D0-E175-4ADE-A62F-ECB58DAE5176}" dt="2023-09-25T09:17:10.448" v="1564" actId="14100"/>
          <ac:picMkLst>
            <pc:docMk/>
            <pc:sldMk cId="2033668868" sldId="445"/>
            <ac:picMk id="16386" creationId="{11D7EC8C-78CD-761A-304D-272242E87B5D}"/>
          </ac:picMkLst>
        </pc:picChg>
      </pc:sldChg>
      <pc:sldChg chg="modSp add mod">
        <pc:chgData name="Shihepo, Fransina" userId="922a4e50-9028-4cf8-bef5-1454d726c48a" providerId="ADAL" clId="{94E5D1D0-E175-4ADE-A62F-ECB58DAE5176}" dt="2023-09-25T09:15:10.678" v="1551" actId="20577"/>
        <pc:sldMkLst>
          <pc:docMk/>
          <pc:sldMk cId="1252148006" sldId="447"/>
        </pc:sldMkLst>
        <pc:spChg chg="mod">
          <ac:chgData name="Shihepo, Fransina" userId="922a4e50-9028-4cf8-bef5-1454d726c48a" providerId="ADAL" clId="{94E5D1D0-E175-4ADE-A62F-ECB58DAE5176}" dt="2023-09-25T09:09:59.889" v="1121" actId="20577"/>
          <ac:spMkLst>
            <pc:docMk/>
            <pc:sldMk cId="1252148006" sldId="447"/>
            <ac:spMk id="2" creationId="{AA22F841-86FA-42BF-BFBE-C54A4197C211}"/>
          </ac:spMkLst>
        </pc:spChg>
        <pc:spChg chg="mod">
          <ac:chgData name="Shihepo, Fransina" userId="922a4e50-9028-4cf8-bef5-1454d726c48a" providerId="ADAL" clId="{94E5D1D0-E175-4ADE-A62F-ECB58DAE5176}" dt="2023-09-25T09:15:10.678" v="1551" actId="20577"/>
          <ac:spMkLst>
            <pc:docMk/>
            <pc:sldMk cId="1252148006" sldId="447"/>
            <ac:spMk id="3" creationId="{E3D855E0-B4C4-471A-AAE5-1E7B888CB574}"/>
          </ac:spMkLst>
        </pc:spChg>
      </pc:sldChg>
      <pc:sldChg chg="add">
        <pc:chgData name="Shihepo, Fransina" userId="922a4e50-9028-4cf8-bef5-1454d726c48a" providerId="ADAL" clId="{94E5D1D0-E175-4ADE-A62F-ECB58DAE5176}" dt="2023-09-25T09:15:31.114" v="1552" actId="2890"/>
        <pc:sldMkLst>
          <pc:docMk/>
          <pc:sldMk cId="419728133" sldId="448"/>
        </pc:sldMkLst>
      </pc:sldChg>
      <pc:sldChg chg="delSp add del mod">
        <pc:chgData name="Shihepo, Fransina" userId="922a4e50-9028-4cf8-bef5-1454d726c48a" providerId="ADAL" clId="{94E5D1D0-E175-4ADE-A62F-ECB58DAE5176}" dt="2023-09-25T09:21:13.468" v="1750" actId="2696"/>
        <pc:sldMkLst>
          <pc:docMk/>
          <pc:sldMk cId="2944124935" sldId="449"/>
        </pc:sldMkLst>
        <pc:picChg chg="del">
          <ac:chgData name="Shihepo, Fransina" userId="922a4e50-9028-4cf8-bef5-1454d726c48a" providerId="ADAL" clId="{94E5D1D0-E175-4ADE-A62F-ECB58DAE5176}" dt="2023-09-25T09:20:38.345" v="1745" actId="21"/>
          <ac:picMkLst>
            <pc:docMk/>
            <pc:sldMk cId="2944124935" sldId="449"/>
            <ac:picMk id="5" creationId="{D3A6AFE4-7739-969C-C6F6-F8D9D8090C1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5363750" cy="352294"/>
          </a:xfrm>
          <a:prstGeom prst="rect">
            <a:avLst/>
          </a:prstGeom>
        </p:spPr>
        <p:txBody>
          <a:bodyPr vert="horz" lIns="0" tIns="0" rIns="0" bIns="0" rtlCol="0"/>
          <a:lstStyle>
            <a:lvl1pPr algn="l">
              <a:defRPr sz="1200"/>
            </a:lvl1pPr>
          </a:lstStyle>
          <a:p>
            <a:endParaRPr lang="cs-CZ" sz="900" dirty="0">
              <a:latin typeface="SKODA Next" panose="020B0504020603020204" pitchFamily="34" charset="0"/>
              <a:ea typeface="Verdana" pitchFamily="34" charset="0"/>
              <a:cs typeface="Verdana" pitchFamily="34" charset="0"/>
            </a:endParaRPr>
          </a:p>
        </p:txBody>
      </p:sp>
      <p:sp>
        <p:nvSpPr>
          <p:cNvPr id="3" name="Zástupný symbol pro datum 2"/>
          <p:cNvSpPr>
            <a:spLocks noGrp="1"/>
          </p:cNvSpPr>
          <p:nvPr>
            <p:ph type="dt" sz="quarter" idx="1"/>
          </p:nvPr>
        </p:nvSpPr>
        <p:spPr>
          <a:xfrm>
            <a:off x="5846488" y="0"/>
            <a:ext cx="965475" cy="352294"/>
          </a:xfrm>
          <a:prstGeom prst="rect">
            <a:avLst/>
          </a:prstGeom>
        </p:spPr>
        <p:txBody>
          <a:bodyPr vert="horz" lIns="0" tIns="0" rIns="0" bIns="0" rtlCol="0"/>
          <a:lstStyle>
            <a:lvl1pPr algn="r">
              <a:defRPr sz="1200"/>
            </a:lvl1pPr>
          </a:lstStyle>
          <a:p>
            <a:fld id="{839AC645-426F-485D-BF89-D5B06960D6A1}" type="datetimeFigureOut">
              <a:rPr lang="cs-CZ" sz="900" smtClean="0">
                <a:latin typeface="SKODA Next" panose="020B0504020603020204" pitchFamily="34" charset="0"/>
                <a:ea typeface="Verdana" pitchFamily="34" charset="0"/>
                <a:cs typeface="Verdana" pitchFamily="34" charset="0"/>
              </a:rPr>
              <a:pPr/>
              <a:t>25.09.2023</a:t>
            </a:fld>
            <a:endParaRPr lang="cs-CZ" sz="900" dirty="0">
              <a:latin typeface="SKODA Next" panose="020B0504020603020204" pitchFamily="34" charset="0"/>
              <a:ea typeface="Verdana" pitchFamily="34" charset="0"/>
              <a:cs typeface="Verdana" pitchFamily="34" charset="0"/>
            </a:endParaRPr>
          </a:p>
        </p:txBody>
      </p:sp>
      <p:sp>
        <p:nvSpPr>
          <p:cNvPr id="4" name="Zástupný symbol pro zápatí 3"/>
          <p:cNvSpPr>
            <a:spLocks noGrp="1"/>
          </p:cNvSpPr>
          <p:nvPr>
            <p:ph type="ftr" sz="quarter" idx="2"/>
          </p:nvPr>
        </p:nvSpPr>
        <p:spPr>
          <a:xfrm>
            <a:off x="0" y="9590219"/>
            <a:ext cx="5363750" cy="352294"/>
          </a:xfrm>
          <a:prstGeom prst="rect">
            <a:avLst/>
          </a:prstGeom>
        </p:spPr>
        <p:txBody>
          <a:bodyPr vert="horz" lIns="0" tIns="0" rIns="0" bIns="0" rtlCol="0" anchor="b"/>
          <a:lstStyle>
            <a:lvl1pPr algn="l">
              <a:defRPr sz="1200"/>
            </a:lvl1pPr>
          </a:lstStyle>
          <a:p>
            <a:endParaRPr lang="cs-CZ" sz="900" dirty="0">
              <a:latin typeface="SKODA Next" panose="020B0504020603020204" pitchFamily="34" charset="0"/>
              <a:ea typeface="Verdana" pitchFamily="34" charset="0"/>
              <a:cs typeface="Verdana" pitchFamily="34" charset="0"/>
            </a:endParaRPr>
          </a:p>
        </p:txBody>
      </p:sp>
      <p:sp>
        <p:nvSpPr>
          <p:cNvPr id="5" name="Zástupný symbol pro číslo snímku 4"/>
          <p:cNvSpPr>
            <a:spLocks noGrp="1"/>
          </p:cNvSpPr>
          <p:nvPr>
            <p:ph type="sldNum" sz="quarter" idx="3"/>
          </p:nvPr>
        </p:nvSpPr>
        <p:spPr>
          <a:xfrm>
            <a:off x="5846488" y="9590219"/>
            <a:ext cx="965475" cy="352294"/>
          </a:xfrm>
          <a:prstGeom prst="rect">
            <a:avLst/>
          </a:prstGeom>
        </p:spPr>
        <p:txBody>
          <a:bodyPr vert="horz" lIns="0" tIns="0" rIns="0" bIns="0" rtlCol="0" anchor="b"/>
          <a:lstStyle>
            <a:lvl1pPr algn="r">
              <a:defRPr sz="1200"/>
            </a:lvl1pPr>
          </a:lstStyle>
          <a:p>
            <a:fld id="{D4CF9FA0-453B-44E2-87EE-486FCDD97806}" type="slidenum">
              <a:rPr lang="cs-CZ" sz="900" smtClean="0">
                <a:latin typeface="SKODA Next" panose="020B0504020603020204" pitchFamily="34" charset="0"/>
                <a:ea typeface="Verdana" pitchFamily="34" charset="0"/>
                <a:cs typeface="Verdana" pitchFamily="34" charset="0"/>
              </a:rPr>
              <a:pPr/>
              <a:t>‹#›</a:t>
            </a:fld>
            <a:endParaRPr lang="cs-CZ" sz="900" dirty="0">
              <a:latin typeface="SKODA Next" panose="020B0504020603020204" pitchFamily="34" charset="0"/>
              <a:ea typeface="Verdana" pitchFamily="34" charset="0"/>
              <a:cs typeface="Verdana" pitchFamily="34" charset="0"/>
            </a:endParaRPr>
          </a:p>
        </p:txBody>
      </p:sp>
    </p:spTree>
    <p:extLst>
      <p:ext uri="{BB962C8B-B14F-4D97-AF65-F5344CB8AC3E}">
        <p14:creationId xmlns:p14="http://schemas.microsoft.com/office/powerpoint/2010/main" val="4182387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5363750" cy="352294"/>
          </a:xfrm>
          <a:prstGeom prst="rect">
            <a:avLst/>
          </a:prstGeom>
        </p:spPr>
        <p:txBody>
          <a:bodyPr vert="horz" lIns="0" tIns="0" rIns="0" bIns="0" rtlCol="0"/>
          <a:lstStyle>
            <a:lvl1pPr algn="l">
              <a:defRPr sz="900">
                <a:latin typeface="SKODA Next" panose="020B0504020603020204" pitchFamily="34" charset="0"/>
                <a:ea typeface="Verdana" pitchFamily="34" charset="0"/>
                <a:cs typeface="Verdana" pitchFamily="34" charset="0"/>
              </a:defRPr>
            </a:lvl1pPr>
          </a:lstStyle>
          <a:p>
            <a:endParaRPr lang="cs-CZ" dirty="0"/>
          </a:p>
        </p:txBody>
      </p:sp>
      <p:sp>
        <p:nvSpPr>
          <p:cNvPr id="3" name="Zástupný symbol pro datum 2"/>
          <p:cNvSpPr>
            <a:spLocks noGrp="1"/>
          </p:cNvSpPr>
          <p:nvPr>
            <p:ph type="dt" idx="1"/>
          </p:nvPr>
        </p:nvSpPr>
        <p:spPr>
          <a:xfrm>
            <a:off x="5846488" y="0"/>
            <a:ext cx="965475" cy="352294"/>
          </a:xfrm>
          <a:prstGeom prst="rect">
            <a:avLst/>
          </a:prstGeom>
        </p:spPr>
        <p:txBody>
          <a:bodyPr vert="horz" lIns="0" tIns="0" rIns="0" bIns="0" rtlCol="0"/>
          <a:lstStyle>
            <a:lvl1pPr algn="r">
              <a:defRPr sz="900">
                <a:latin typeface="SKODA Next" panose="020B0504020603020204" pitchFamily="34" charset="0"/>
                <a:ea typeface="Verdana" pitchFamily="34" charset="0"/>
                <a:cs typeface="Verdana" pitchFamily="34" charset="0"/>
              </a:defRPr>
            </a:lvl1pPr>
          </a:lstStyle>
          <a:p>
            <a:fld id="{3DF265A4-7ECE-4568-9246-39EF07969DAF}" type="datetimeFigureOut">
              <a:rPr lang="cs-CZ" smtClean="0"/>
              <a:pPr/>
              <a:t>25.09.2023</a:t>
            </a:fld>
            <a:endParaRPr lang="cs-CZ" dirty="0"/>
          </a:p>
        </p:txBody>
      </p:sp>
      <p:sp>
        <p:nvSpPr>
          <p:cNvPr id="4" name="Zástupný symbol pro obrázek snímku 3"/>
          <p:cNvSpPr>
            <a:spLocks noGrp="1" noRot="1" noChangeAspect="1"/>
          </p:cNvSpPr>
          <p:nvPr>
            <p:ph type="sldImg" idx="2"/>
          </p:nvPr>
        </p:nvSpPr>
        <p:spPr>
          <a:xfrm>
            <a:off x="771525" y="746125"/>
            <a:ext cx="5268913" cy="3727450"/>
          </a:xfrm>
          <a:prstGeom prst="rect">
            <a:avLst/>
          </a:prstGeom>
          <a:noFill/>
          <a:ln w="12700">
            <a:solidFill>
              <a:prstClr val="black"/>
            </a:solidFill>
          </a:ln>
        </p:spPr>
        <p:txBody>
          <a:bodyPr vert="horz" lIns="91440" tIns="45720" rIns="91440" bIns="45720" rtlCol="0" anchor="ctr"/>
          <a:lstStyle/>
          <a:p>
            <a:endParaRPr lang="cs-CZ" noProof="0" dirty="0"/>
          </a:p>
        </p:txBody>
      </p:sp>
      <p:sp>
        <p:nvSpPr>
          <p:cNvPr id="5" name="Zástupný symbol pro poznámky 4"/>
          <p:cNvSpPr>
            <a:spLocks noGrp="1"/>
          </p:cNvSpPr>
          <p:nvPr>
            <p:ph type="body" sz="quarter" idx="3"/>
          </p:nvPr>
        </p:nvSpPr>
        <p:spPr>
          <a:xfrm>
            <a:off x="681197" y="4722694"/>
            <a:ext cx="5449570" cy="4474131"/>
          </a:xfrm>
          <a:prstGeom prst="rect">
            <a:avLst/>
          </a:prstGeom>
        </p:spPr>
        <p:txBody>
          <a:bodyPr vert="horz" lIns="91440" tIns="45720" rIns="91440" bIns="45720" rtlCol="0">
            <a:normAutofit/>
          </a:body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6" name="Zástupný symbol pro zápatí 5"/>
          <p:cNvSpPr>
            <a:spLocks noGrp="1"/>
          </p:cNvSpPr>
          <p:nvPr>
            <p:ph type="ftr" sz="quarter" idx="4"/>
          </p:nvPr>
        </p:nvSpPr>
        <p:spPr>
          <a:xfrm>
            <a:off x="0" y="9590219"/>
            <a:ext cx="5363750" cy="352294"/>
          </a:xfrm>
          <a:prstGeom prst="rect">
            <a:avLst/>
          </a:prstGeom>
        </p:spPr>
        <p:txBody>
          <a:bodyPr vert="horz" lIns="0" tIns="0" rIns="0" bIns="0" rtlCol="0" anchor="b"/>
          <a:lstStyle>
            <a:lvl1pPr algn="l">
              <a:defRPr sz="900">
                <a:latin typeface="SKODA Next" panose="020B0504020603020204" pitchFamily="34" charset="0"/>
                <a:ea typeface="Verdana" pitchFamily="34" charset="0"/>
                <a:cs typeface="Verdana" pitchFamily="34" charset="0"/>
              </a:defRPr>
            </a:lvl1pPr>
          </a:lstStyle>
          <a:p>
            <a:endParaRPr lang="cs-CZ" dirty="0"/>
          </a:p>
        </p:txBody>
      </p:sp>
      <p:sp>
        <p:nvSpPr>
          <p:cNvPr id="7" name="Zástupný symbol pro číslo snímku 6"/>
          <p:cNvSpPr>
            <a:spLocks noGrp="1"/>
          </p:cNvSpPr>
          <p:nvPr>
            <p:ph type="sldNum" sz="quarter" idx="5"/>
          </p:nvPr>
        </p:nvSpPr>
        <p:spPr>
          <a:xfrm>
            <a:off x="5846488" y="9590219"/>
            <a:ext cx="965475" cy="352294"/>
          </a:xfrm>
          <a:prstGeom prst="rect">
            <a:avLst/>
          </a:prstGeom>
        </p:spPr>
        <p:txBody>
          <a:bodyPr vert="horz" lIns="0" tIns="0" rIns="0" bIns="0" rtlCol="0" anchor="b"/>
          <a:lstStyle>
            <a:lvl1pPr algn="r">
              <a:defRPr sz="900">
                <a:latin typeface="SKODA Next" panose="020B0504020603020204" pitchFamily="34" charset="0"/>
                <a:ea typeface="Verdana" pitchFamily="34" charset="0"/>
                <a:cs typeface="Verdana" pitchFamily="34" charset="0"/>
              </a:defRPr>
            </a:lvl1pPr>
          </a:lstStyle>
          <a:p>
            <a:fld id="{7DCD363E-0387-4F03-A368-7EC1FE0C90C6}" type="slidenum">
              <a:rPr lang="cs-CZ" smtClean="0"/>
              <a:pPr/>
              <a:t>‹#›</a:t>
            </a:fld>
            <a:endParaRPr lang="cs-CZ" dirty="0"/>
          </a:p>
        </p:txBody>
      </p:sp>
    </p:spTree>
    <p:extLst>
      <p:ext uri="{BB962C8B-B14F-4D97-AF65-F5344CB8AC3E}">
        <p14:creationId xmlns:p14="http://schemas.microsoft.com/office/powerpoint/2010/main" val="3112837212"/>
      </p:ext>
    </p:extLst>
  </p:cSld>
  <p:clrMap bg1="lt1" tx1="dk1" bg2="lt2" tx2="dk2" accent1="accent1" accent2="accent2" accent3="accent3" accent4="accent4" accent5="accent5" accent6="accent6" hlink="hlink" folHlink="folHlink"/>
  <p:notesStyle>
    <a:lvl1pPr marL="0" indent="179946" algn="l" defTabSz="1042742" rtl="0" eaLnBrk="1" latinLnBrk="0" hangingPunct="1">
      <a:buClr>
        <a:schemeClr val="tx1"/>
      </a:buClr>
      <a:buFont typeface="Wingdings" panose="05000000000000000000" pitchFamily="2" charset="2"/>
      <a:buChar char="§"/>
      <a:defRPr sz="900" kern="1200">
        <a:solidFill>
          <a:schemeClr val="tx1"/>
        </a:solidFill>
        <a:latin typeface="SKODA Next" panose="020B0504020603020204" pitchFamily="34" charset="0"/>
        <a:ea typeface="Verdana" pitchFamily="34" charset="0"/>
        <a:cs typeface="Verdana" pitchFamily="34" charset="0"/>
      </a:defRPr>
    </a:lvl1pPr>
    <a:lvl2pPr marL="179946" indent="179946" algn="l" defTabSz="1042742" rtl="0" eaLnBrk="1" latinLnBrk="0" hangingPunct="1">
      <a:buClr>
        <a:schemeClr val="tx1"/>
      </a:buClr>
      <a:buFont typeface="Wingdings" panose="05000000000000000000" pitchFamily="2" charset="2"/>
      <a:buChar char="§"/>
      <a:defRPr sz="900" kern="1200">
        <a:solidFill>
          <a:schemeClr val="tx1"/>
        </a:solidFill>
        <a:latin typeface="SKODA Next" panose="020B0504020603020204" pitchFamily="34" charset="0"/>
        <a:ea typeface="Verdana" pitchFamily="34" charset="0"/>
        <a:cs typeface="Verdana" pitchFamily="34" charset="0"/>
      </a:defRPr>
    </a:lvl2pPr>
    <a:lvl3pPr marL="359892" indent="179946" algn="l" defTabSz="1042742" rtl="0" eaLnBrk="1" latinLnBrk="0" hangingPunct="1">
      <a:buClr>
        <a:schemeClr val="tx1"/>
      </a:buClr>
      <a:buFont typeface="Wingdings" panose="05000000000000000000" pitchFamily="2" charset="2"/>
      <a:buChar char="§"/>
      <a:defRPr sz="900" kern="1200">
        <a:solidFill>
          <a:schemeClr val="tx1"/>
        </a:solidFill>
        <a:latin typeface="SKODA Next" panose="020B0504020603020204" pitchFamily="34" charset="0"/>
        <a:ea typeface="Verdana" pitchFamily="34" charset="0"/>
        <a:cs typeface="Verdana" pitchFamily="34" charset="0"/>
      </a:defRPr>
    </a:lvl3pPr>
    <a:lvl4pPr marL="539838" indent="179946" algn="l" defTabSz="1042742" rtl="0" eaLnBrk="1" latinLnBrk="0" hangingPunct="1">
      <a:buClr>
        <a:schemeClr val="tx1"/>
      </a:buClr>
      <a:buFont typeface="Wingdings" panose="05000000000000000000" pitchFamily="2" charset="2"/>
      <a:buChar char="§"/>
      <a:defRPr sz="900" kern="1200">
        <a:solidFill>
          <a:schemeClr val="tx1"/>
        </a:solidFill>
        <a:latin typeface="SKODA Next" panose="020B0504020603020204" pitchFamily="34" charset="0"/>
        <a:ea typeface="Verdana" pitchFamily="34" charset="0"/>
        <a:cs typeface="Verdana" pitchFamily="34" charset="0"/>
      </a:defRPr>
    </a:lvl4pPr>
    <a:lvl5pPr marL="719784" indent="179946" algn="l" defTabSz="1042742" rtl="0" eaLnBrk="1" latinLnBrk="0" hangingPunct="1">
      <a:buClr>
        <a:schemeClr val="tx1"/>
      </a:buClr>
      <a:buFont typeface="Wingdings" panose="05000000000000000000" pitchFamily="2" charset="2"/>
      <a:buChar char="§"/>
      <a:defRPr sz="900" kern="1200">
        <a:solidFill>
          <a:schemeClr val="tx1"/>
        </a:solidFill>
        <a:latin typeface="SKODA Next" panose="020B0504020603020204" pitchFamily="34" charset="0"/>
        <a:ea typeface="Verdana" pitchFamily="34" charset="0"/>
        <a:cs typeface="Verdana" pitchFamily="34" charset="0"/>
      </a:defRPr>
    </a:lvl5pPr>
    <a:lvl6pPr marL="2606858" algn="l" defTabSz="1042742" rtl="0" eaLnBrk="1" latinLnBrk="0" hangingPunct="1">
      <a:defRPr sz="1400" kern="1200">
        <a:solidFill>
          <a:schemeClr val="tx1"/>
        </a:solidFill>
        <a:latin typeface="+mn-lt"/>
        <a:ea typeface="+mn-ea"/>
        <a:cs typeface="+mn-cs"/>
      </a:defRPr>
    </a:lvl6pPr>
    <a:lvl7pPr marL="3128229" algn="l" defTabSz="1042742" rtl="0" eaLnBrk="1" latinLnBrk="0" hangingPunct="1">
      <a:defRPr sz="1400" kern="1200">
        <a:solidFill>
          <a:schemeClr val="tx1"/>
        </a:solidFill>
        <a:latin typeface="+mn-lt"/>
        <a:ea typeface="+mn-ea"/>
        <a:cs typeface="+mn-cs"/>
      </a:defRPr>
    </a:lvl7pPr>
    <a:lvl8pPr marL="3649601" algn="l" defTabSz="1042742" rtl="0" eaLnBrk="1" latinLnBrk="0" hangingPunct="1">
      <a:defRPr sz="1400" kern="1200">
        <a:solidFill>
          <a:schemeClr val="tx1"/>
        </a:solidFill>
        <a:latin typeface="+mn-lt"/>
        <a:ea typeface="+mn-ea"/>
        <a:cs typeface="+mn-cs"/>
      </a:defRPr>
    </a:lvl8pPr>
    <a:lvl9pPr marL="4170973" algn="l" defTabSz="104274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7DCD363E-0387-4F03-A368-7EC1FE0C90C6}" type="slidenum">
              <a:rPr lang="en-GB" noProof="0" smtClean="0"/>
              <a:pPr/>
              <a:t>1</a:t>
            </a:fld>
            <a:endParaRPr lang="en-GB" noProof="0" dirty="0"/>
          </a:p>
        </p:txBody>
      </p:sp>
    </p:spTree>
    <p:extLst>
      <p:ext uri="{BB962C8B-B14F-4D97-AF65-F5344CB8AC3E}">
        <p14:creationId xmlns:p14="http://schemas.microsoft.com/office/powerpoint/2010/main" val="3839460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2.emf"/><Relationship Id="rId5" Type="http://schemas.openxmlformats.org/officeDocument/2006/relationships/oleObject" Target="../embeddings/oleObject5.bin"/><Relationship Id="rId4" Type="http://schemas.openxmlformats.org/officeDocument/2006/relationships/image" Target="../media/image4.gi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image" Target="../media/image4.gi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image" Target="../media/image4.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2.emf"/><Relationship Id="rId5" Type="http://schemas.openxmlformats.org/officeDocument/2006/relationships/oleObject" Target="../embeddings/oleObject8.bin"/><Relationship Id="rId4" Type="http://schemas.openxmlformats.org/officeDocument/2006/relationships/image" Target="../media/image4.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2.emf"/><Relationship Id="rId5" Type="http://schemas.openxmlformats.org/officeDocument/2006/relationships/oleObject" Target="../embeddings/oleObject9.bin"/><Relationship Id="rId4" Type="http://schemas.openxmlformats.org/officeDocument/2006/relationships/image" Target="../media/image4.gi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4.xml"/><Relationship Id="rId1" Type="http://schemas.openxmlformats.org/officeDocument/2006/relationships/tags" Target="../tags/tag12.xml"/><Relationship Id="rId6" Type="http://schemas.openxmlformats.org/officeDocument/2006/relationships/image" Target="../media/image2.emf"/><Relationship Id="rId5" Type="http://schemas.openxmlformats.org/officeDocument/2006/relationships/oleObject" Target="../embeddings/oleObject11.bin"/><Relationship Id="rId4" Type="http://schemas.openxmlformats.org/officeDocument/2006/relationships/image" Target="../media/image4.gi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4.xml"/><Relationship Id="rId1" Type="http://schemas.openxmlformats.org/officeDocument/2006/relationships/tags" Target="../tags/tag13.xml"/><Relationship Id="rId6" Type="http://schemas.openxmlformats.org/officeDocument/2006/relationships/image" Target="../media/image2.emf"/><Relationship Id="rId5" Type="http://schemas.openxmlformats.org/officeDocument/2006/relationships/oleObject" Target="../embeddings/oleObject12.bin"/><Relationship Id="rId4" Type="http://schemas.openxmlformats.org/officeDocument/2006/relationships/image" Target="../media/image4.gi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5.xml"/><Relationship Id="rId1" Type="http://schemas.openxmlformats.org/officeDocument/2006/relationships/tags" Target="../tags/tag15.xml"/><Relationship Id="rId6" Type="http://schemas.openxmlformats.org/officeDocument/2006/relationships/image" Target="../media/image2.emf"/><Relationship Id="rId5" Type="http://schemas.openxmlformats.org/officeDocument/2006/relationships/oleObject" Target="../embeddings/oleObject14.bin"/><Relationship Id="rId4" Type="http://schemas.openxmlformats.org/officeDocument/2006/relationships/image" Target="../media/image4.gi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5.xml"/><Relationship Id="rId1" Type="http://schemas.openxmlformats.org/officeDocument/2006/relationships/tags" Target="../tags/tag16.xml"/><Relationship Id="rId6" Type="http://schemas.openxmlformats.org/officeDocument/2006/relationships/image" Target="../media/image2.emf"/><Relationship Id="rId5" Type="http://schemas.openxmlformats.org/officeDocument/2006/relationships/oleObject" Target="../embeddings/oleObject15.bin"/><Relationship Id="rId4" Type="http://schemas.openxmlformats.org/officeDocument/2006/relationships/image" Target="../media/image4.gi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40000"/>
          </a:xfrm>
        </p:spPr>
        <p:txBody>
          <a:bodyPr anchor="t" anchorCtr="0">
            <a:noAutofit/>
          </a:bodyPr>
          <a:lstStyle>
            <a:lvl1pPr>
              <a:lnSpc>
                <a:spcPts val="4400"/>
              </a:lnSpc>
              <a:defRPr sz="3600" cap="all" baseline="0">
                <a:solidFill>
                  <a:schemeClr val="tx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8" y="5506843"/>
            <a:ext cx="5183231" cy="323932"/>
          </a:xfrm>
        </p:spPr>
        <p:txBody>
          <a:bodyPr vert="horz" lIns="0" tIns="0" rIns="0" bIns="0" rtlCol="0" anchor="b" anchorCtr="0">
            <a:noAutofit/>
          </a:bodyPr>
          <a:lstStyle>
            <a:lvl1pPr marL="180000" indent="-180000">
              <a:buFont typeface="Wingdings" panose="05000000000000000000" pitchFamily="2" charset="2"/>
              <a:buNone/>
              <a:defRPr lang="cs-CZ" sz="2000" noProof="0" dirty="0">
                <a:effectLst>
                  <a:glow rad="254000">
                    <a:schemeClr val="bg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8" y="6298677"/>
            <a:ext cx="5183231" cy="323932"/>
          </a:xfrm>
        </p:spPr>
        <p:txBody>
          <a:bodyPr vert="horz" lIns="0" tIns="0" rIns="0" bIns="0" rtlCol="0" anchor="b" anchorCtr="0">
            <a:noAutofit/>
          </a:bodyPr>
          <a:lstStyle>
            <a:lvl1pPr marL="180000" indent="-180000">
              <a:buFont typeface="Wingdings" panose="05000000000000000000" pitchFamily="2" charset="2"/>
              <a:buNone/>
              <a:defRPr lang="cs-CZ" sz="2000" noProof="0" dirty="0">
                <a:effectLst>
                  <a:glow rad="254000">
                    <a:schemeClr val="bg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49" y="2358000"/>
            <a:ext cx="6550641" cy="719849"/>
          </a:xfrm>
        </p:spPr>
        <p:txBody>
          <a:bodyPr>
            <a:noAutofit/>
          </a:bodyPr>
          <a:lstStyle>
            <a:lvl1pPr marL="0" indent="0">
              <a:lnSpc>
                <a:spcPts val="2400"/>
              </a:lnSpc>
              <a:buFont typeface="Arial" panose="020B0604020202020204" pitchFamily="34" charset="0"/>
              <a:buNone/>
              <a:defRPr sz="2000">
                <a:solidFill>
                  <a:schemeClr val="tx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Font typeface="Wingdings" panose="05000000000000000000" pitchFamily="2" charset="2"/>
              <a:buNone/>
              <a:defRPr lang="cs-CZ" sz="2000" noProof="0" dirty="0">
                <a:effectLst>
                  <a:glow rad="254000">
                    <a:schemeClr val="bg1">
                      <a:alpha val="34000"/>
                    </a:schemeClr>
                  </a:glow>
                </a:effectLst>
              </a:defRPr>
            </a:lvl1pPr>
          </a:lstStyle>
          <a:p>
            <a:pPr marL="0" lvl="0" indent="0">
              <a:lnSpc>
                <a:spcPts val="2400"/>
              </a:lnSpc>
            </a:pPr>
            <a:r>
              <a:rPr lang="cs-CZ" noProof="0" dirty="0"/>
              <a:t>Oddělení</a:t>
            </a:r>
          </a:p>
        </p:txBody>
      </p:sp>
      <p:sp>
        <p:nvSpPr>
          <p:cNvPr id="16"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smtClean="0"/>
              <a:pPr/>
              <a:t>‹#›</a:t>
            </a:fld>
            <a:endParaRPr lang="cs-CZ" dirty="0"/>
          </a:p>
        </p:txBody>
      </p:sp>
      <p:sp>
        <p:nvSpPr>
          <p:cNvPr id="22"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dirty="0"/>
          </a:p>
        </p:txBody>
      </p:sp>
      <p:sp>
        <p:nvSpPr>
          <p:cNvPr id="18" name="TextovéPole 17"/>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effectLst>
                  <a:glow rad="254000">
                    <a:schemeClr val="bg1">
                      <a:alpha val="34000"/>
                    </a:schemeClr>
                  </a:glow>
                </a:effectLst>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81465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xt Chapter">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10"/>
          </p:nvPr>
        </p:nvSpPr>
        <p:spPr/>
        <p:txBody>
          <a:bodyPr/>
          <a:lstStyle>
            <a:lvl1pPr>
              <a:defRPr>
                <a:solidFill>
                  <a:schemeClr val="tx1"/>
                </a:solidFill>
                <a:latin typeface="SKODA Next" panose="020B0504020603020204" pitchFamily="34" charset="0"/>
              </a:defRPr>
            </a:lvl1pPr>
          </a:lstStyle>
          <a:p>
            <a:fld id="{1E956721-BB38-4972-8ACD-5A2C9377E3B4}" type="slidenum">
              <a:rPr lang="cs-CZ" smtClean="0"/>
              <a:pPr/>
              <a:t>‹#›</a:t>
            </a:fld>
            <a:endParaRPr lang="cs-CZ" dirty="0"/>
          </a:p>
        </p:txBody>
      </p:sp>
      <p:sp>
        <p:nvSpPr>
          <p:cNvPr id="7" name="Zástupný symbol pro zápatí 6"/>
          <p:cNvSpPr>
            <a:spLocks noGrp="1"/>
          </p:cNvSpPr>
          <p:nvPr>
            <p:ph type="ftr" sz="quarter" idx="11"/>
          </p:nvPr>
        </p:nvSpPr>
        <p:spPr/>
        <p:txBody>
          <a:bodyPr/>
          <a:lstStyle>
            <a:lvl1pPr>
              <a:defRPr>
                <a:solidFill>
                  <a:schemeClr val="tx1"/>
                </a:solidFill>
                <a:latin typeface="SKODA Next" panose="020B0504020603020204" pitchFamily="34" charset="0"/>
              </a:defRPr>
            </a:lvl1pPr>
          </a:lstStyle>
          <a:p>
            <a:endParaRPr lang="cs-CZ" dirty="0"/>
          </a:p>
        </p:txBody>
      </p:sp>
      <p:sp>
        <p:nvSpPr>
          <p:cNvPr id="10"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 name="Nadpis 2"/>
          <p:cNvSpPr>
            <a:spLocks noGrp="1"/>
          </p:cNvSpPr>
          <p:nvPr>
            <p:ph type="title" hasCustomPrompt="1"/>
          </p:nvPr>
        </p:nvSpPr>
        <p:spPr/>
        <p:txBody>
          <a:bodyPr/>
          <a:lstStyle>
            <a:lvl1pPr>
              <a:defRPr baseline="0"/>
            </a:lvl1pPr>
          </a:lstStyle>
          <a:p>
            <a:r>
              <a:rPr lang="cs-CZ" noProof="0" dirty="0"/>
              <a:t>Další kapitola</a:t>
            </a:r>
          </a:p>
        </p:txBody>
      </p:sp>
    </p:spTree>
    <p:extLst>
      <p:ext uri="{BB962C8B-B14F-4D97-AF65-F5344CB8AC3E}">
        <p14:creationId xmlns:p14="http://schemas.microsoft.com/office/powerpoint/2010/main" val="75277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104D5-F362-4F64-8D6D-AD3EF72BDC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410784-D582-4815-9745-AB96BFD17A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395F7F-9614-42AD-8DB3-3352BE2F48A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1126902-A038-4CEC-9777-7C84A0664A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0E853-474C-4340-A016-21F764A6950F}"/>
              </a:ext>
            </a:extLst>
          </p:cNvPr>
          <p:cNvSpPr>
            <a:spLocks noGrp="1"/>
          </p:cNvSpPr>
          <p:nvPr>
            <p:ph type="sldNum" sz="quarter" idx="12"/>
          </p:nvPr>
        </p:nvSpPr>
        <p:spPr/>
        <p:txBody>
          <a:bodyPr/>
          <a:lstStyle/>
          <a:p>
            <a:fld id="{A662B3CB-E30B-451B-8500-BFF45B7F134A}" type="slidenum">
              <a:rPr lang="en-GB" smtClean="0"/>
              <a:t>‹#›</a:t>
            </a:fld>
            <a:endParaRPr lang="en-GB"/>
          </a:p>
        </p:txBody>
      </p:sp>
    </p:spTree>
    <p:extLst>
      <p:ext uri="{BB962C8B-B14F-4D97-AF65-F5344CB8AC3E}">
        <p14:creationId xmlns:p14="http://schemas.microsoft.com/office/powerpoint/2010/main" val="1058068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1529142200"/>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39887"/>
          </a:xfrm>
        </p:spPr>
        <p:txBody>
          <a:bodyPr anchor="t" anchorCtr="0">
            <a:noAutofit/>
          </a:bodyPr>
          <a:lstStyle>
            <a:lvl1pPr>
              <a:lnSpc>
                <a:spcPts val="4400"/>
              </a:lnSpc>
              <a:defRPr sz="3600" cap="all" baseline="0">
                <a:solidFill>
                  <a:schemeClr val="tx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9" y="5506843"/>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9" y="6298677"/>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49" y="2358000"/>
            <a:ext cx="6550641" cy="719849"/>
          </a:xfrm>
        </p:spPr>
        <p:txBody>
          <a:bodyPr>
            <a:noAutofit/>
          </a:bodyPr>
          <a:lstStyle>
            <a:lvl1pPr marL="0" indent="0">
              <a:lnSpc>
                <a:spcPts val="2400"/>
              </a:lnSpc>
              <a:buFont typeface="Arial" panose="020B0604020202020204" pitchFamily="34" charset="0"/>
              <a:buNone/>
              <a:defRPr sz="2000">
                <a:solidFill>
                  <a:schemeClr val="tx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noProof="0" dirty="0"/>
              <a:t>Oddělení</a:t>
            </a:r>
          </a:p>
        </p:txBody>
      </p:sp>
      <p:sp>
        <p:nvSpPr>
          <p:cNvPr id="22"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noProof="0" smtClean="0"/>
              <a:pPr/>
              <a:t>‹#›</a:t>
            </a:fld>
            <a:endParaRPr lang="cs-CZ" noProof="0" dirty="0"/>
          </a:p>
        </p:txBody>
      </p:sp>
      <p:sp>
        <p:nvSpPr>
          <p:cNvPr id="23"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noProof="0" dirty="0"/>
          </a:p>
        </p:txBody>
      </p:sp>
      <p:sp>
        <p:nvSpPr>
          <p:cNvPr id="16" name="TextovéPole 15"/>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effectLst>
                  <a:glow rad="254000">
                    <a:schemeClr val="bg1">
                      <a:alpha val="34000"/>
                    </a:schemeClr>
                  </a:glow>
                </a:effectLst>
                <a:latin typeface="SKODA Next" panose="020B0504020603020204" pitchFamily="34" charset="0"/>
                <a:cs typeface="Arial" panose="020B0604020202020204" pitchFamily="34" charset="0"/>
              </a:rPr>
              <a:t>CONFIDENTIAL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39887"/>
          </a:xfrm>
        </p:spPr>
        <p:txBody>
          <a:bodyPr anchor="t" anchorCtr="0">
            <a:noAutofit/>
          </a:bodyPr>
          <a:lstStyle>
            <a:lvl1pPr>
              <a:lnSpc>
                <a:spcPts val="4400"/>
              </a:lnSpc>
              <a:defRPr sz="3600" cap="all" baseline="0">
                <a:solidFill>
                  <a:schemeClr val="bg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9" y="5506843"/>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9" y="6298677"/>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50" y="2358000"/>
            <a:ext cx="6550076" cy="719849"/>
          </a:xfrm>
        </p:spPr>
        <p:txBody>
          <a:bodyPr>
            <a:noAutofit/>
          </a:bodyPr>
          <a:lstStyle>
            <a:lvl1pPr marL="0" indent="0">
              <a:lnSpc>
                <a:spcPts val="2400"/>
              </a:lnSpc>
              <a:buFont typeface="Arial" panose="020B0604020202020204" pitchFamily="34" charset="0"/>
              <a:buNone/>
              <a:defRPr sz="2000">
                <a:solidFill>
                  <a:schemeClr val="bg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Oddělení</a:t>
            </a:r>
          </a:p>
        </p:txBody>
      </p:sp>
      <p:sp>
        <p:nvSpPr>
          <p:cNvPr id="22"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noProof="0" smtClean="0"/>
              <a:pPr/>
              <a:t>‹#›</a:t>
            </a:fld>
            <a:endParaRPr lang="cs-CZ" noProof="0" dirty="0"/>
          </a:p>
        </p:txBody>
      </p:sp>
      <p:sp>
        <p:nvSpPr>
          <p:cNvPr id="23"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noProof="0" dirty="0"/>
          </a:p>
        </p:txBody>
      </p:sp>
      <p:sp>
        <p:nvSpPr>
          <p:cNvPr id="16" name="TextovéPole 15"/>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solidFill>
                  <a:schemeClr val="bg1"/>
                </a:solidFill>
                <a:effectLst>
                  <a:glow rad="254000">
                    <a:schemeClr val="tx1">
                      <a:alpha val="34000"/>
                    </a:schemeClr>
                  </a:glow>
                </a:effectLst>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1449883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Zástupný symbol pro obsah 2"/>
          <p:cNvSpPr>
            <a:spLocks noGrp="1"/>
          </p:cNvSpPr>
          <p:nvPr userDrawn="1">
            <p:ph idx="1" hasCustomPrompt="1"/>
          </p:nvPr>
        </p:nvSpPr>
        <p:spPr>
          <a:xfrm>
            <a:off x="342850" y="1439561"/>
            <a:ext cx="10006115"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userDrawn="1">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userDrawn="1">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userDrawn="1">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userDrawn="1">
            <p:ph type="title" hasCustomPrompt="1"/>
          </p:nvPr>
        </p:nvSpPr>
        <p:spPr/>
        <p:txBody>
          <a:bodyPr/>
          <a:lstStyle>
            <a:lvl1pPr>
              <a:defRPr/>
            </a:lvl1pPr>
          </a:lstStyle>
          <a:p>
            <a:r>
              <a:rPr lang="cs-CZ" noProof="0" dirty="0"/>
              <a:t>Nadpis (shrnutí stránky)</a:t>
            </a:r>
          </a:p>
        </p:txBody>
      </p:sp>
    </p:spTree>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51"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9" name="Zástupný symbol pro obsah 2"/>
          <p:cNvSpPr>
            <a:spLocks noGrp="1"/>
          </p:cNvSpPr>
          <p:nvPr>
            <p:ph idx="13" hasCustomPrompt="1"/>
          </p:nvPr>
        </p:nvSpPr>
        <p:spPr>
          <a:xfrm>
            <a:off x="5525268"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1191284181"/>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49"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10" name="Zástupný symbol pro obsah 2"/>
          <p:cNvSpPr>
            <a:spLocks noGrp="1"/>
          </p:cNvSpPr>
          <p:nvPr>
            <p:ph idx="13" hasCustomPrompt="1"/>
          </p:nvPr>
        </p:nvSpPr>
        <p:spPr>
          <a:xfrm>
            <a:off x="3798324"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sah 2"/>
          <p:cNvSpPr>
            <a:spLocks noGrp="1"/>
          </p:cNvSpPr>
          <p:nvPr>
            <p:ph idx="14" hasCustomPrompt="1"/>
          </p:nvPr>
        </p:nvSpPr>
        <p:spPr>
          <a:xfrm>
            <a:off x="7253800"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4133189704"/>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9" name="Zástupný symbol pro text 8"/>
          <p:cNvSpPr>
            <a:spLocks noGrp="1"/>
          </p:cNvSpPr>
          <p:nvPr>
            <p:ph type="body" sz="quarter" idx="12" hasCustomPrompt="1"/>
          </p:nvPr>
        </p:nvSpPr>
        <p:spPr>
          <a:xfrm>
            <a:off x="341950" y="1439560"/>
            <a:ext cx="3096065" cy="5183048"/>
          </a:xfrm>
        </p:spPr>
        <p:txBody>
          <a:bodyPr/>
          <a:lstStyle>
            <a:lvl1pPr>
              <a:defRPr>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rázek 10"/>
          <p:cNvSpPr>
            <a:spLocks noGrp="1"/>
          </p:cNvSpPr>
          <p:nvPr>
            <p:ph type="pic" sz="quarter" idx="13" hasCustomPrompt="1"/>
          </p:nvPr>
        </p:nvSpPr>
        <p:spPr>
          <a:xfrm>
            <a:off x="3797436" y="1439561"/>
            <a:ext cx="6551028" cy="5183049"/>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28"/>
          <p:cNvSpPr>
            <a:spLocks noGrp="1"/>
          </p:cNvSpPr>
          <p:nvPr>
            <p:ph type="body" sz="quarter" idx="14"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4" name="Nadpis 3"/>
          <p:cNvSpPr>
            <a:spLocks noGrp="1"/>
          </p:cNvSpPr>
          <p:nvPr>
            <p:ph type="title" hasCustomPrompt="1"/>
          </p:nvPr>
        </p:nvSpPr>
        <p:spPr/>
        <p:txBody>
          <a:bodyPr/>
          <a:lstStyle>
            <a:lvl1pPr>
              <a:defRPr/>
            </a:lvl1pPr>
          </a:lstStyle>
          <a:p>
            <a:r>
              <a:rPr lang="cs-CZ" noProof="0" dirty="0"/>
              <a:t>Nadpis (shrnutí stránky)</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1949" y="1439562"/>
            <a:ext cx="10006515" cy="5183685"/>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Header">
    <p:spTree>
      <p:nvGrpSpPr>
        <p:cNvPr id="1" name=""/>
        <p:cNvGrpSpPr/>
        <p:nvPr/>
      </p:nvGrpSpPr>
      <p:grpSpPr>
        <a:xfrm>
          <a:off x="0" y="0"/>
          <a:ext cx="0" cy="0"/>
          <a:chOff x="0" y="0"/>
          <a:chExt cx="0" cy="0"/>
        </a:xfrm>
      </p:grpSpPr>
      <p:sp>
        <p:nvSpPr>
          <p:cNvPr id="11" name="Zástupný symbol pro obrázek 10"/>
          <p:cNvSpPr>
            <a:spLocks noGrp="1"/>
          </p:cNvSpPr>
          <p:nvPr>
            <p:ph type="pic" sz="quarter" idx="13" hasCustomPrompt="1"/>
          </p:nvPr>
        </p:nvSpPr>
        <p:spPr>
          <a:xfrm>
            <a:off x="1" y="0"/>
            <a:ext cx="10691813" cy="6964537"/>
          </a:xfrm>
        </p:spPr>
        <p:txBody>
          <a:bodyPr/>
          <a:lstStyle>
            <a:lvl1pPr algn="l">
              <a:buFontTx/>
              <a:buNone/>
              <a:defRPr>
                <a:latin typeface="SKODA Next" panose="020B0504020603020204" pitchFamily="34" charset="0"/>
              </a:defRPr>
            </a:lvl1pPr>
          </a:lstStyle>
          <a:p>
            <a:r>
              <a:rPr lang="cs-CZ" noProof="0" dirty="0"/>
              <a:t>Obrázek</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Tree>
    <p:extLst>
      <p:ext uri="{BB962C8B-B14F-4D97-AF65-F5344CB8AC3E}">
        <p14:creationId xmlns:p14="http://schemas.microsoft.com/office/powerpoint/2010/main" val="92692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40000"/>
          </a:xfrm>
        </p:spPr>
        <p:txBody>
          <a:bodyPr anchor="t" anchorCtr="0">
            <a:noAutofit/>
          </a:bodyPr>
          <a:lstStyle>
            <a:lvl1pPr>
              <a:lnSpc>
                <a:spcPts val="4400"/>
              </a:lnSpc>
              <a:defRPr sz="3600" cap="all" baseline="0">
                <a:solidFill>
                  <a:schemeClr val="bg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8" y="5506843"/>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8" y="6298677"/>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49" y="2358000"/>
            <a:ext cx="6550641" cy="719849"/>
          </a:xfrm>
        </p:spPr>
        <p:txBody>
          <a:bodyPr>
            <a:noAutofit/>
          </a:bodyPr>
          <a:lstStyle>
            <a:lvl1pPr marL="0" indent="0">
              <a:lnSpc>
                <a:spcPts val="2400"/>
              </a:lnSpc>
              <a:buFont typeface="Arial" panose="020B0604020202020204" pitchFamily="34" charset="0"/>
              <a:buNone/>
              <a:defRPr sz="2000">
                <a:solidFill>
                  <a:schemeClr val="bg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Oddělení</a:t>
            </a:r>
          </a:p>
        </p:txBody>
      </p:sp>
      <p:sp>
        <p:nvSpPr>
          <p:cNvPr id="16"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smtClean="0"/>
              <a:pPr/>
              <a:t>‹#›</a:t>
            </a:fld>
            <a:endParaRPr lang="cs-CZ" dirty="0"/>
          </a:p>
        </p:txBody>
      </p:sp>
      <p:sp>
        <p:nvSpPr>
          <p:cNvPr id="22"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dirty="0"/>
          </a:p>
        </p:txBody>
      </p:sp>
      <p:sp>
        <p:nvSpPr>
          <p:cNvPr id="18" name="TextovéPole 17"/>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solidFill>
                  <a:schemeClr val="bg1"/>
                </a:solidFill>
                <a:effectLst>
                  <a:glow rad="254000">
                    <a:schemeClr val="tx1">
                      <a:alpha val="34000"/>
                    </a:schemeClr>
                  </a:glow>
                </a:effectLst>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1188422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tli 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2850"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12"/>
          <p:cNvSpPr>
            <a:spLocks noGrp="1"/>
          </p:cNvSpPr>
          <p:nvPr>
            <p:ph type="body" sz="quarter" idx="14" hasCustomPrompt="1"/>
          </p:nvPr>
        </p:nvSpPr>
        <p:spPr>
          <a:xfrm>
            <a:off x="342850"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4" name="Zástupný symbol pro obrázek 10"/>
          <p:cNvSpPr>
            <a:spLocks noGrp="1"/>
          </p:cNvSpPr>
          <p:nvPr>
            <p:ph type="pic" sz="quarter" idx="15" hasCustomPrompt="1"/>
          </p:nvPr>
        </p:nvSpPr>
        <p:spPr>
          <a:xfrm>
            <a:off x="342850" y="4139132"/>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12"/>
          <p:cNvSpPr>
            <a:spLocks noGrp="1"/>
          </p:cNvSpPr>
          <p:nvPr>
            <p:ph type="body" sz="quarter" idx="16" hasCustomPrompt="1"/>
          </p:nvPr>
        </p:nvSpPr>
        <p:spPr>
          <a:xfrm>
            <a:off x="342850"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6" name="Zástupný symbol pro obrázek 10"/>
          <p:cNvSpPr>
            <a:spLocks noGrp="1"/>
          </p:cNvSpPr>
          <p:nvPr>
            <p:ph type="pic" sz="quarter" idx="17" hasCustomPrompt="1"/>
          </p:nvPr>
        </p:nvSpPr>
        <p:spPr>
          <a:xfrm>
            <a:off x="5525268"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7" name="Zástupný symbol pro text 12"/>
          <p:cNvSpPr>
            <a:spLocks noGrp="1"/>
          </p:cNvSpPr>
          <p:nvPr>
            <p:ph type="body" sz="quarter" idx="18" hasCustomPrompt="1"/>
          </p:nvPr>
        </p:nvSpPr>
        <p:spPr>
          <a:xfrm>
            <a:off x="5525268"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8" name="Zástupný symbol pro obrázek 10"/>
          <p:cNvSpPr>
            <a:spLocks noGrp="1"/>
          </p:cNvSpPr>
          <p:nvPr>
            <p:ph type="pic" sz="quarter" idx="19" hasCustomPrompt="1"/>
          </p:nvPr>
        </p:nvSpPr>
        <p:spPr>
          <a:xfrm>
            <a:off x="5525268" y="4139132"/>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9" name="Zástupný symbol pro text 12"/>
          <p:cNvSpPr>
            <a:spLocks noGrp="1"/>
          </p:cNvSpPr>
          <p:nvPr>
            <p:ph type="body" sz="quarter" idx="20" hasCustomPrompt="1"/>
          </p:nvPr>
        </p:nvSpPr>
        <p:spPr>
          <a:xfrm>
            <a:off x="5525268"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24"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xt Chapter">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10"/>
          </p:nvPr>
        </p:nvSpPr>
        <p:spPr/>
        <p:txBody>
          <a:bodyPr/>
          <a:lstStyle>
            <a:lvl1pPr>
              <a:defRPr>
                <a:solidFill>
                  <a:schemeClr val="tx1"/>
                </a:solidFill>
                <a:latin typeface="SKODA Next" panose="020B0504020603020204" pitchFamily="34" charset="0"/>
              </a:defRPr>
            </a:lvl1pPr>
          </a:lstStyle>
          <a:p>
            <a:fld id="{1E956721-BB38-4972-8ACD-5A2C9377E3B4}" type="slidenum">
              <a:rPr lang="cs-CZ" smtClean="0"/>
              <a:pPr/>
              <a:t>‹#›</a:t>
            </a:fld>
            <a:endParaRPr lang="cs-CZ" dirty="0"/>
          </a:p>
        </p:txBody>
      </p:sp>
      <p:sp>
        <p:nvSpPr>
          <p:cNvPr id="7" name="Zástupný symbol pro zápatí 6"/>
          <p:cNvSpPr>
            <a:spLocks noGrp="1"/>
          </p:cNvSpPr>
          <p:nvPr>
            <p:ph type="ftr" sz="quarter" idx="11"/>
          </p:nvPr>
        </p:nvSpPr>
        <p:spPr/>
        <p:txBody>
          <a:bodyPr/>
          <a:lstStyle>
            <a:lvl1pPr>
              <a:defRPr>
                <a:solidFill>
                  <a:schemeClr val="tx1"/>
                </a:solidFill>
                <a:latin typeface="SKODA Next" panose="020B0504020603020204" pitchFamily="34" charset="0"/>
              </a:defRPr>
            </a:lvl1pPr>
          </a:lstStyle>
          <a:p>
            <a:endParaRPr lang="cs-CZ" dirty="0"/>
          </a:p>
        </p:txBody>
      </p:sp>
      <p:sp>
        <p:nvSpPr>
          <p:cNvPr id="10"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 name="Nadpis 2"/>
          <p:cNvSpPr>
            <a:spLocks noGrp="1"/>
          </p:cNvSpPr>
          <p:nvPr>
            <p:ph type="title" hasCustomPrompt="1"/>
          </p:nvPr>
        </p:nvSpPr>
        <p:spPr/>
        <p:txBody>
          <a:bodyPr/>
          <a:lstStyle>
            <a:lvl1pPr>
              <a:defRPr baseline="0"/>
            </a:lvl1pPr>
          </a:lstStyle>
          <a:p>
            <a:r>
              <a:rPr lang="cs-CZ" noProof="0" dirty="0"/>
              <a:t>Další kapitola</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39887"/>
          </a:xfrm>
        </p:spPr>
        <p:txBody>
          <a:bodyPr anchor="t" anchorCtr="0">
            <a:noAutofit/>
          </a:bodyPr>
          <a:lstStyle>
            <a:lvl1pPr>
              <a:lnSpc>
                <a:spcPts val="4400"/>
              </a:lnSpc>
              <a:defRPr sz="3600" cap="all" baseline="0">
                <a:solidFill>
                  <a:schemeClr val="tx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9" y="5506843"/>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8" y="6298677"/>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49" y="2358000"/>
            <a:ext cx="6550641" cy="719849"/>
          </a:xfrm>
        </p:spPr>
        <p:txBody>
          <a:bodyPr>
            <a:noAutofit/>
          </a:bodyPr>
          <a:lstStyle>
            <a:lvl1pPr marL="0" indent="0">
              <a:lnSpc>
                <a:spcPts val="2400"/>
              </a:lnSpc>
              <a:buFont typeface="Arial" panose="020B0604020202020204" pitchFamily="34" charset="0"/>
              <a:buNone/>
              <a:defRPr sz="2000">
                <a:solidFill>
                  <a:schemeClr val="tx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noProof="0" dirty="0"/>
              <a:t>Oddělení</a:t>
            </a:r>
          </a:p>
        </p:txBody>
      </p:sp>
      <p:sp>
        <p:nvSpPr>
          <p:cNvPr id="16"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smtClean="0"/>
              <a:pPr/>
              <a:t>‹#›</a:t>
            </a:fld>
            <a:endParaRPr lang="cs-CZ" dirty="0"/>
          </a:p>
        </p:txBody>
      </p:sp>
      <p:sp>
        <p:nvSpPr>
          <p:cNvPr id="22"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dirty="0"/>
          </a:p>
        </p:txBody>
      </p:sp>
      <p:sp>
        <p:nvSpPr>
          <p:cNvPr id="18" name="TextovéPole 17"/>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effectLst>
                  <a:glow rad="254000">
                    <a:schemeClr val="bg1">
                      <a:alpha val="34000"/>
                    </a:schemeClr>
                  </a:glow>
                </a:effectLst>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4067062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39887"/>
          </a:xfrm>
        </p:spPr>
        <p:txBody>
          <a:bodyPr anchor="t" anchorCtr="0">
            <a:noAutofit/>
          </a:bodyPr>
          <a:lstStyle>
            <a:lvl1pPr>
              <a:lnSpc>
                <a:spcPts val="4400"/>
              </a:lnSpc>
              <a:defRPr sz="3600" cap="all" baseline="0">
                <a:solidFill>
                  <a:schemeClr val="bg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9" y="5506843"/>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8" y="6298677"/>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50" y="2358000"/>
            <a:ext cx="6550076" cy="719849"/>
          </a:xfrm>
        </p:spPr>
        <p:txBody>
          <a:bodyPr>
            <a:noAutofit/>
          </a:bodyPr>
          <a:lstStyle>
            <a:lvl1pPr marL="0" indent="0">
              <a:lnSpc>
                <a:spcPts val="2400"/>
              </a:lnSpc>
              <a:buFont typeface="Arial" panose="020B0604020202020204" pitchFamily="34" charset="0"/>
              <a:buNone/>
              <a:defRPr sz="2000">
                <a:solidFill>
                  <a:schemeClr val="bg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Oddělení</a:t>
            </a:r>
          </a:p>
        </p:txBody>
      </p:sp>
      <p:sp>
        <p:nvSpPr>
          <p:cNvPr id="16"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smtClean="0"/>
              <a:pPr/>
              <a:t>‹#›</a:t>
            </a:fld>
            <a:endParaRPr lang="cs-CZ" dirty="0"/>
          </a:p>
        </p:txBody>
      </p:sp>
      <p:sp>
        <p:nvSpPr>
          <p:cNvPr id="22"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dirty="0"/>
          </a:p>
        </p:txBody>
      </p:sp>
      <p:sp>
        <p:nvSpPr>
          <p:cNvPr id="18" name="TextovéPole 17"/>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solidFill>
                  <a:schemeClr val="bg1"/>
                </a:solidFill>
                <a:effectLst>
                  <a:glow rad="254000">
                    <a:schemeClr val="tx1">
                      <a:alpha val="34000"/>
                    </a:schemeClr>
                  </a:glow>
                </a:effectLst>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401078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50" y="1439561"/>
            <a:ext cx="10006115"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410637405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51"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9" name="Zástupný symbol pro obsah 2"/>
          <p:cNvSpPr>
            <a:spLocks noGrp="1"/>
          </p:cNvSpPr>
          <p:nvPr>
            <p:ph idx="13" hasCustomPrompt="1"/>
          </p:nvPr>
        </p:nvSpPr>
        <p:spPr>
          <a:xfrm>
            <a:off x="5525268"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2832750302"/>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49"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10" name="Zástupný symbol pro obsah 2"/>
          <p:cNvSpPr>
            <a:spLocks noGrp="1"/>
          </p:cNvSpPr>
          <p:nvPr>
            <p:ph idx="13" hasCustomPrompt="1"/>
          </p:nvPr>
        </p:nvSpPr>
        <p:spPr>
          <a:xfrm>
            <a:off x="3798324"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sah 2"/>
          <p:cNvSpPr>
            <a:spLocks noGrp="1"/>
          </p:cNvSpPr>
          <p:nvPr>
            <p:ph idx="14" hasCustomPrompt="1"/>
          </p:nvPr>
        </p:nvSpPr>
        <p:spPr>
          <a:xfrm>
            <a:off x="7253800"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86567363"/>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9" name="Zástupný symbol pro text 8"/>
          <p:cNvSpPr>
            <a:spLocks noGrp="1"/>
          </p:cNvSpPr>
          <p:nvPr>
            <p:ph type="body" sz="quarter" idx="12" hasCustomPrompt="1"/>
          </p:nvPr>
        </p:nvSpPr>
        <p:spPr>
          <a:xfrm>
            <a:off x="341950" y="1439560"/>
            <a:ext cx="3096065" cy="5183048"/>
          </a:xfrm>
        </p:spPr>
        <p:txBody>
          <a:bodyPr/>
          <a:lstStyle>
            <a:lvl1pPr>
              <a:defRPr>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rázek 10"/>
          <p:cNvSpPr>
            <a:spLocks noGrp="1"/>
          </p:cNvSpPr>
          <p:nvPr>
            <p:ph type="pic" sz="quarter" idx="13" hasCustomPrompt="1"/>
          </p:nvPr>
        </p:nvSpPr>
        <p:spPr>
          <a:xfrm>
            <a:off x="3797436" y="1439560"/>
            <a:ext cx="6551028" cy="5183048"/>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28"/>
          <p:cNvSpPr>
            <a:spLocks noGrp="1"/>
          </p:cNvSpPr>
          <p:nvPr>
            <p:ph type="body" sz="quarter" idx="14"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4" name="Nadpis 3"/>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3077002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1949" y="1439562"/>
            <a:ext cx="10006515" cy="5183685"/>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2893911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Header">
    <p:spTree>
      <p:nvGrpSpPr>
        <p:cNvPr id="1" name=""/>
        <p:cNvGrpSpPr/>
        <p:nvPr/>
      </p:nvGrpSpPr>
      <p:grpSpPr>
        <a:xfrm>
          <a:off x="0" y="0"/>
          <a:ext cx="0" cy="0"/>
          <a:chOff x="0" y="0"/>
          <a:chExt cx="0" cy="0"/>
        </a:xfrm>
      </p:grpSpPr>
      <p:sp>
        <p:nvSpPr>
          <p:cNvPr id="11" name="Zástupný symbol pro obrázek 10"/>
          <p:cNvSpPr>
            <a:spLocks noGrp="1"/>
          </p:cNvSpPr>
          <p:nvPr>
            <p:ph type="pic" sz="quarter" idx="13" hasCustomPrompt="1"/>
          </p:nvPr>
        </p:nvSpPr>
        <p:spPr>
          <a:xfrm>
            <a:off x="1" y="0"/>
            <a:ext cx="10691813" cy="6964537"/>
          </a:xfrm>
        </p:spPr>
        <p:txBody>
          <a:bodyPr/>
          <a:lstStyle>
            <a:lvl1pPr algn="l">
              <a:buFontTx/>
              <a:buNone/>
              <a:defRPr>
                <a:latin typeface="SKODA Next" panose="020B0504020603020204" pitchFamily="34" charset="0"/>
              </a:defRPr>
            </a:lvl1pPr>
          </a:lstStyle>
          <a:p>
            <a:r>
              <a:rPr lang="cs-CZ" noProof="0" dirty="0"/>
              <a:t>Obrázek</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Tree>
    <p:extLst>
      <p:ext uri="{BB962C8B-B14F-4D97-AF65-F5344CB8AC3E}">
        <p14:creationId xmlns:p14="http://schemas.microsoft.com/office/powerpoint/2010/main" val="72607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Zástupný symbol pro obsah 2"/>
          <p:cNvSpPr>
            <a:spLocks noGrp="1"/>
          </p:cNvSpPr>
          <p:nvPr userDrawn="1">
            <p:ph idx="1" hasCustomPrompt="1"/>
          </p:nvPr>
        </p:nvSpPr>
        <p:spPr>
          <a:xfrm>
            <a:off x="342850" y="1439561"/>
            <a:ext cx="10006115"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userDrawn="1">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userDrawn="1">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userDrawn="1">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userDrawn="1">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363271846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tli 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2850"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12"/>
          <p:cNvSpPr>
            <a:spLocks noGrp="1"/>
          </p:cNvSpPr>
          <p:nvPr>
            <p:ph type="body" sz="quarter" idx="14" hasCustomPrompt="1"/>
          </p:nvPr>
        </p:nvSpPr>
        <p:spPr>
          <a:xfrm>
            <a:off x="342850"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4" name="Zástupný symbol pro obrázek 10"/>
          <p:cNvSpPr>
            <a:spLocks noGrp="1"/>
          </p:cNvSpPr>
          <p:nvPr>
            <p:ph type="pic" sz="quarter" idx="15" hasCustomPrompt="1"/>
          </p:nvPr>
        </p:nvSpPr>
        <p:spPr>
          <a:xfrm>
            <a:off x="342850" y="4139132"/>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12"/>
          <p:cNvSpPr>
            <a:spLocks noGrp="1"/>
          </p:cNvSpPr>
          <p:nvPr>
            <p:ph type="body" sz="quarter" idx="16" hasCustomPrompt="1"/>
          </p:nvPr>
        </p:nvSpPr>
        <p:spPr>
          <a:xfrm>
            <a:off x="342850"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6" name="Zástupný symbol pro obrázek 10"/>
          <p:cNvSpPr>
            <a:spLocks noGrp="1"/>
          </p:cNvSpPr>
          <p:nvPr>
            <p:ph type="pic" sz="quarter" idx="17" hasCustomPrompt="1"/>
          </p:nvPr>
        </p:nvSpPr>
        <p:spPr>
          <a:xfrm>
            <a:off x="5525268"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7" name="Zástupný symbol pro text 12"/>
          <p:cNvSpPr>
            <a:spLocks noGrp="1"/>
          </p:cNvSpPr>
          <p:nvPr>
            <p:ph type="body" sz="quarter" idx="18" hasCustomPrompt="1"/>
          </p:nvPr>
        </p:nvSpPr>
        <p:spPr>
          <a:xfrm>
            <a:off x="5525268"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8" name="Zástupný symbol pro obrázek 10"/>
          <p:cNvSpPr>
            <a:spLocks noGrp="1"/>
          </p:cNvSpPr>
          <p:nvPr>
            <p:ph type="pic" sz="quarter" idx="19" hasCustomPrompt="1"/>
          </p:nvPr>
        </p:nvSpPr>
        <p:spPr>
          <a:xfrm>
            <a:off x="5525268" y="4139132"/>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9" name="Zástupný symbol pro text 12"/>
          <p:cNvSpPr>
            <a:spLocks noGrp="1"/>
          </p:cNvSpPr>
          <p:nvPr>
            <p:ph type="body" sz="quarter" idx="20" hasCustomPrompt="1"/>
          </p:nvPr>
        </p:nvSpPr>
        <p:spPr>
          <a:xfrm>
            <a:off x="5525268"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24"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3573528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ext Chapter">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10"/>
          </p:nvPr>
        </p:nvSpPr>
        <p:spPr/>
        <p:txBody>
          <a:bodyPr/>
          <a:lstStyle>
            <a:lvl1pPr>
              <a:defRPr>
                <a:solidFill>
                  <a:schemeClr val="tx1"/>
                </a:solidFill>
                <a:latin typeface="SKODA Next" panose="020B0504020603020204" pitchFamily="34" charset="0"/>
              </a:defRPr>
            </a:lvl1pPr>
          </a:lstStyle>
          <a:p>
            <a:fld id="{1E956721-BB38-4972-8ACD-5A2C9377E3B4}" type="slidenum">
              <a:rPr lang="cs-CZ" smtClean="0"/>
              <a:pPr/>
              <a:t>‹#›</a:t>
            </a:fld>
            <a:endParaRPr lang="cs-CZ" dirty="0"/>
          </a:p>
        </p:txBody>
      </p:sp>
      <p:sp>
        <p:nvSpPr>
          <p:cNvPr id="7" name="Zástupný symbol pro zápatí 6"/>
          <p:cNvSpPr>
            <a:spLocks noGrp="1"/>
          </p:cNvSpPr>
          <p:nvPr>
            <p:ph type="ftr" sz="quarter" idx="11"/>
          </p:nvPr>
        </p:nvSpPr>
        <p:spPr/>
        <p:txBody>
          <a:bodyPr/>
          <a:lstStyle>
            <a:lvl1pPr>
              <a:defRPr>
                <a:solidFill>
                  <a:schemeClr val="tx1"/>
                </a:solidFill>
                <a:latin typeface="SKODA Next" panose="020B0504020603020204" pitchFamily="34" charset="0"/>
              </a:defRPr>
            </a:lvl1pPr>
          </a:lstStyle>
          <a:p>
            <a:endParaRPr lang="cs-CZ" dirty="0"/>
          </a:p>
        </p:txBody>
      </p:sp>
      <p:sp>
        <p:nvSpPr>
          <p:cNvPr id="10"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 name="Nadpis 2"/>
          <p:cNvSpPr>
            <a:spLocks noGrp="1"/>
          </p:cNvSpPr>
          <p:nvPr>
            <p:ph type="title" hasCustomPrompt="1"/>
          </p:nvPr>
        </p:nvSpPr>
        <p:spPr/>
        <p:txBody>
          <a:bodyPr/>
          <a:lstStyle>
            <a:lvl1pPr>
              <a:defRPr baseline="0"/>
            </a:lvl1pPr>
          </a:lstStyle>
          <a:p>
            <a:r>
              <a:rPr lang="cs-CZ" noProof="0" dirty="0"/>
              <a:t>Další kapitola</a:t>
            </a:r>
          </a:p>
        </p:txBody>
      </p:sp>
    </p:spTree>
    <p:extLst>
      <p:ext uri="{BB962C8B-B14F-4D97-AF65-F5344CB8AC3E}">
        <p14:creationId xmlns:p14="http://schemas.microsoft.com/office/powerpoint/2010/main" val="2600464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40000"/>
          </a:xfrm>
        </p:spPr>
        <p:txBody>
          <a:bodyPr anchor="t" anchorCtr="0">
            <a:noAutofit/>
          </a:bodyPr>
          <a:lstStyle>
            <a:lvl1pPr>
              <a:lnSpc>
                <a:spcPts val="4400"/>
              </a:lnSpc>
              <a:defRPr sz="3600" cap="all" baseline="0">
                <a:solidFill>
                  <a:schemeClr val="tx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8" y="5506843"/>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8" y="6298677"/>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49" y="2358000"/>
            <a:ext cx="6550641" cy="719849"/>
          </a:xfrm>
        </p:spPr>
        <p:txBody>
          <a:bodyPr>
            <a:noAutofit/>
          </a:bodyPr>
          <a:lstStyle>
            <a:lvl1pPr marL="0" indent="0">
              <a:lnSpc>
                <a:spcPts val="2400"/>
              </a:lnSpc>
              <a:buFont typeface="Arial" panose="020B0604020202020204" pitchFamily="34" charset="0"/>
              <a:buNone/>
              <a:defRPr sz="2000">
                <a:solidFill>
                  <a:schemeClr val="tx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noProof="0" dirty="0"/>
              <a:t>Oddělení</a:t>
            </a:r>
          </a:p>
        </p:txBody>
      </p:sp>
      <p:sp>
        <p:nvSpPr>
          <p:cNvPr id="16"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smtClean="0"/>
              <a:pPr/>
              <a:t>‹#›</a:t>
            </a:fld>
            <a:endParaRPr lang="cs-CZ" dirty="0"/>
          </a:p>
        </p:txBody>
      </p:sp>
      <p:sp>
        <p:nvSpPr>
          <p:cNvPr id="22"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dirty="0"/>
          </a:p>
        </p:txBody>
      </p:sp>
      <p:sp>
        <p:nvSpPr>
          <p:cNvPr id="18" name="TextovéPole 17"/>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effectLst>
                  <a:glow rad="254000">
                    <a:schemeClr val="bg1">
                      <a:alpha val="34000"/>
                    </a:schemeClr>
                  </a:glow>
                </a:effectLst>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171731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40000"/>
          </a:xfrm>
        </p:spPr>
        <p:txBody>
          <a:bodyPr anchor="t" anchorCtr="0">
            <a:noAutofit/>
          </a:bodyPr>
          <a:lstStyle>
            <a:lvl1pPr>
              <a:lnSpc>
                <a:spcPts val="4400"/>
              </a:lnSpc>
              <a:defRPr sz="3600" cap="all" baseline="0">
                <a:solidFill>
                  <a:schemeClr val="bg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8" y="5506843"/>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8" y="6298677"/>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49" y="2358000"/>
            <a:ext cx="6550641" cy="719849"/>
          </a:xfrm>
        </p:spPr>
        <p:txBody>
          <a:bodyPr>
            <a:noAutofit/>
          </a:bodyPr>
          <a:lstStyle>
            <a:lvl1pPr marL="0" indent="0">
              <a:lnSpc>
                <a:spcPts val="2400"/>
              </a:lnSpc>
              <a:buFont typeface="Arial" panose="020B0604020202020204" pitchFamily="34" charset="0"/>
              <a:buNone/>
              <a:defRPr sz="2000">
                <a:solidFill>
                  <a:schemeClr val="bg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Oddělení</a:t>
            </a:r>
          </a:p>
        </p:txBody>
      </p:sp>
      <p:sp>
        <p:nvSpPr>
          <p:cNvPr id="16"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smtClean="0"/>
              <a:pPr/>
              <a:t>‹#›</a:t>
            </a:fld>
            <a:endParaRPr lang="cs-CZ" dirty="0"/>
          </a:p>
        </p:txBody>
      </p:sp>
      <p:sp>
        <p:nvSpPr>
          <p:cNvPr id="22"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dirty="0"/>
          </a:p>
        </p:txBody>
      </p:sp>
      <p:sp>
        <p:nvSpPr>
          <p:cNvPr id="18" name="TextovéPole 17"/>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solidFill>
                  <a:schemeClr val="bg1"/>
                </a:solidFill>
                <a:effectLst>
                  <a:glow rad="254000">
                    <a:schemeClr val="tx1">
                      <a:alpha val="34000"/>
                    </a:schemeClr>
                  </a:glow>
                </a:effectLst>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2549059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50" y="1439561"/>
            <a:ext cx="10006115"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390530865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51"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9" name="Zástupný symbol pro obsah 2"/>
          <p:cNvSpPr>
            <a:spLocks noGrp="1"/>
          </p:cNvSpPr>
          <p:nvPr>
            <p:ph idx="13" hasCustomPrompt="1"/>
          </p:nvPr>
        </p:nvSpPr>
        <p:spPr>
          <a:xfrm>
            <a:off x="5525268"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2848749458"/>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49"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10" name="Zástupný symbol pro obsah 2"/>
          <p:cNvSpPr>
            <a:spLocks noGrp="1"/>
          </p:cNvSpPr>
          <p:nvPr>
            <p:ph idx="13" hasCustomPrompt="1"/>
          </p:nvPr>
        </p:nvSpPr>
        <p:spPr>
          <a:xfrm>
            <a:off x="3798324"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sah 2"/>
          <p:cNvSpPr>
            <a:spLocks noGrp="1"/>
          </p:cNvSpPr>
          <p:nvPr>
            <p:ph idx="14" hasCustomPrompt="1"/>
          </p:nvPr>
        </p:nvSpPr>
        <p:spPr>
          <a:xfrm>
            <a:off x="7253800"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1268817968"/>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9" name="Zástupný symbol pro text 8"/>
          <p:cNvSpPr>
            <a:spLocks noGrp="1"/>
          </p:cNvSpPr>
          <p:nvPr>
            <p:ph type="body" sz="quarter" idx="12" hasCustomPrompt="1"/>
          </p:nvPr>
        </p:nvSpPr>
        <p:spPr>
          <a:xfrm>
            <a:off x="341950" y="1439560"/>
            <a:ext cx="3096065" cy="5183048"/>
          </a:xfrm>
        </p:spPr>
        <p:txBody>
          <a:bodyPr/>
          <a:lstStyle>
            <a:lvl1pPr>
              <a:defRPr>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rázek 10"/>
          <p:cNvSpPr>
            <a:spLocks noGrp="1"/>
          </p:cNvSpPr>
          <p:nvPr>
            <p:ph type="pic" sz="quarter" idx="13" hasCustomPrompt="1"/>
          </p:nvPr>
        </p:nvSpPr>
        <p:spPr>
          <a:xfrm>
            <a:off x="3797436" y="1439560"/>
            <a:ext cx="6551028" cy="5183048"/>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28"/>
          <p:cNvSpPr>
            <a:spLocks noGrp="1"/>
          </p:cNvSpPr>
          <p:nvPr>
            <p:ph type="body" sz="quarter" idx="14"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4" name="Nadpis 3"/>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386523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1949" y="1439562"/>
            <a:ext cx="10006515" cy="5183685"/>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2752021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Header">
    <p:spTree>
      <p:nvGrpSpPr>
        <p:cNvPr id="1" name=""/>
        <p:cNvGrpSpPr/>
        <p:nvPr/>
      </p:nvGrpSpPr>
      <p:grpSpPr>
        <a:xfrm>
          <a:off x="0" y="0"/>
          <a:ext cx="0" cy="0"/>
          <a:chOff x="0" y="0"/>
          <a:chExt cx="0" cy="0"/>
        </a:xfrm>
      </p:grpSpPr>
      <p:sp>
        <p:nvSpPr>
          <p:cNvPr id="11" name="Zástupný symbol pro obrázek 10"/>
          <p:cNvSpPr>
            <a:spLocks noGrp="1"/>
          </p:cNvSpPr>
          <p:nvPr>
            <p:ph type="pic" sz="quarter" idx="13" hasCustomPrompt="1"/>
          </p:nvPr>
        </p:nvSpPr>
        <p:spPr>
          <a:xfrm>
            <a:off x="1" y="0"/>
            <a:ext cx="10691813" cy="6964537"/>
          </a:xfrm>
        </p:spPr>
        <p:txBody>
          <a:bodyPr/>
          <a:lstStyle>
            <a:lvl1pPr algn="l">
              <a:buFontTx/>
              <a:buNone/>
              <a:defRPr>
                <a:latin typeface="SKODA Next" panose="020B0504020603020204" pitchFamily="34" charset="0"/>
              </a:defRPr>
            </a:lvl1pPr>
          </a:lstStyle>
          <a:p>
            <a:r>
              <a:rPr lang="cs-CZ" noProof="0" dirty="0"/>
              <a:t>Obrázek</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Tree>
    <p:extLst>
      <p:ext uri="{BB962C8B-B14F-4D97-AF65-F5344CB8AC3E}">
        <p14:creationId xmlns:p14="http://schemas.microsoft.com/office/powerpoint/2010/main" val="86555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51"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9" name="Zástupný symbol pro obsah 2"/>
          <p:cNvSpPr>
            <a:spLocks noGrp="1"/>
          </p:cNvSpPr>
          <p:nvPr>
            <p:ph idx="13" hasCustomPrompt="1"/>
          </p:nvPr>
        </p:nvSpPr>
        <p:spPr>
          <a:xfrm>
            <a:off x="5525268"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1470826287"/>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tli 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2850"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12"/>
          <p:cNvSpPr>
            <a:spLocks noGrp="1"/>
          </p:cNvSpPr>
          <p:nvPr>
            <p:ph type="body" sz="quarter" idx="14" hasCustomPrompt="1"/>
          </p:nvPr>
        </p:nvSpPr>
        <p:spPr>
          <a:xfrm>
            <a:off x="342850"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4" name="Zástupný symbol pro obrázek 10"/>
          <p:cNvSpPr>
            <a:spLocks noGrp="1"/>
          </p:cNvSpPr>
          <p:nvPr>
            <p:ph type="pic" sz="quarter" idx="15" hasCustomPrompt="1"/>
          </p:nvPr>
        </p:nvSpPr>
        <p:spPr>
          <a:xfrm>
            <a:off x="342850" y="4139332"/>
            <a:ext cx="4823696" cy="2231331"/>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12"/>
          <p:cNvSpPr>
            <a:spLocks noGrp="1"/>
          </p:cNvSpPr>
          <p:nvPr>
            <p:ph type="body" sz="quarter" idx="16" hasCustomPrompt="1"/>
          </p:nvPr>
        </p:nvSpPr>
        <p:spPr>
          <a:xfrm>
            <a:off x="342850"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6" name="Zástupný symbol pro obrázek 10"/>
          <p:cNvSpPr>
            <a:spLocks noGrp="1"/>
          </p:cNvSpPr>
          <p:nvPr>
            <p:ph type="pic" sz="quarter" idx="17" hasCustomPrompt="1"/>
          </p:nvPr>
        </p:nvSpPr>
        <p:spPr>
          <a:xfrm>
            <a:off x="5525268"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7" name="Zástupný symbol pro text 12"/>
          <p:cNvSpPr>
            <a:spLocks noGrp="1"/>
          </p:cNvSpPr>
          <p:nvPr>
            <p:ph type="body" sz="quarter" idx="18" hasCustomPrompt="1"/>
          </p:nvPr>
        </p:nvSpPr>
        <p:spPr>
          <a:xfrm>
            <a:off x="5525268"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8" name="Zástupný symbol pro obrázek 10"/>
          <p:cNvSpPr>
            <a:spLocks noGrp="1"/>
          </p:cNvSpPr>
          <p:nvPr>
            <p:ph type="pic" sz="quarter" idx="19" hasCustomPrompt="1"/>
          </p:nvPr>
        </p:nvSpPr>
        <p:spPr>
          <a:xfrm>
            <a:off x="5525268" y="4139332"/>
            <a:ext cx="4823696" cy="2231331"/>
          </a:xfrm>
        </p:spPr>
        <p:txBody>
          <a:bodyPr/>
          <a:lstStyle>
            <a:lvl1pPr algn="l">
              <a:buFontTx/>
              <a:buNone/>
              <a:defRPr>
                <a:latin typeface="SKODA Next" panose="020B0504020603020204" pitchFamily="34" charset="0"/>
              </a:defRPr>
            </a:lvl1pPr>
          </a:lstStyle>
          <a:p>
            <a:r>
              <a:rPr lang="cs-CZ" noProof="0" dirty="0"/>
              <a:t>Obrázek</a:t>
            </a:r>
          </a:p>
        </p:txBody>
      </p:sp>
      <p:sp>
        <p:nvSpPr>
          <p:cNvPr id="19" name="Zástupný symbol pro text 12"/>
          <p:cNvSpPr>
            <a:spLocks noGrp="1"/>
          </p:cNvSpPr>
          <p:nvPr>
            <p:ph type="body" sz="quarter" idx="20" hasCustomPrompt="1"/>
          </p:nvPr>
        </p:nvSpPr>
        <p:spPr>
          <a:xfrm>
            <a:off x="5525268"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24"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796817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Chapter">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10"/>
          </p:nvPr>
        </p:nvSpPr>
        <p:spPr/>
        <p:txBody>
          <a:bodyPr/>
          <a:lstStyle>
            <a:lvl1pPr>
              <a:defRPr>
                <a:solidFill>
                  <a:schemeClr val="tx1"/>
                </a:solidFill>
                <a:latin typeface="SKODA Next" panose="020B0504020603020204" pitchFamily="34" charset="0"/>
              </a:defRPr>
            </a:lvl1pPr>
          </a:lstStyle>
          <a:p>
            <a:fld id="{1E956721-BB38-4972-8ACD-5A2C9377E3B4}" type="slidenum">
              <a:rPr lang="cs-CZ" smtClean="0"/>
              <a:pPr/>
              <a:t>‹#›</a:t>
            </a:fld>
            <a:endParaRPr lang="cs-CZ" dirty="0"/>
          </a:p>
        </p:txBody>
      </p:sp>
      <p:sp>
        <p:nvSpPr>
          <p:cNvPr id="7" name="Zástupný symbol pro zápatí 6"/>
          <p:cNvSpPr>
            <a:spLocks noGrp="1"/>
          </p:cNvSpPr>
          <p:nvPr>
            <p:ph type="ftr" sz="quarter" idx="11"/>
          </p:nvPr>
        </p:nvSpPr>
        <p:spPr/>
        <p:txBody>
          <a:bodyPr/>
          <a:lstStyle>
            <a:lvl1pPr>
              <a:defRPr>
                <a:solidFill>
                  <a:schemeClr val="tx1"/>
                </a:solidFill>
                <a:latin typeface="SKODA Next" panose="020B0504020603020204" pitchFamily="34" charset="0"/>
              </a:defRPr>
            </a:lvl1pPr>
          </a:lstStyle>
          <a:p>
            <a:endParaRPr lang="cs-CZ" dirty="0"/>
          </a:p>
        </p:txBody>
      </p:sp>
      <p:sp>
        <p:nvSpPr>
          <p:cNvPr id="10"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 name="Nadpis 2"/>
          <p:cNvSpPr>
            <a:spLocks noGrp="1"/>
          </p:cNvSpPr>
          <p:nvPr>
            <p:ph type="title" hasCustomPrompt="1"/>
          </p:nvPr>
        </p:nvSpPr>
        <p:spPr/>
        <p:txBody>
          <a:bodyPr/>
          <a:lstStyle>
            <a:lvl1pPr>
              <a:defRPr baseline="0"/>
            </a:lvl1pPr>
          </a:lstStyle>
          <a:p>
            <a:r>
              <a:rPr lang="cs-CZ" noProof="0" dirty="0"/>
              <a:t>Další kapitola</a:t>
            </a:r>
          </a:p>
        </p:txBody>
      </p:sp>
    </p:spTree>
    <p:extLst>
      <p:ext uri="{BB962C8B-B14F-4D97-AF65-F5344CB8AC3E}">
        <p14:creationId xmlns:p14="http://schemas.microsoft.com/office/powerpoint/2010/main" val="278700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40000"/>
          </a:xfrm>
        </p:spPr>
        <p:txBody>
          <a:bodyPr anchor="t" anchorCtr="0">
            <a:noAutofit/>
          </a:bodyPr>
          <a:lstStyle>
            <a:lvl1pPr>
              <a:lnSpc>
                <a:spcPts val="4400"/>
              </a:lnSpc>
              <a:defRPr sz="3600" cap="all" baseline="0">
                <a:solidFill>
                  <a:schemeClr val="tx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8" y="5506843"/>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8" y="6298677"/>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50" y="2358000"/>
            <a:ext cx="6550076" cy="719849"/>
          </a:xfrm>
        </p:spPr>
        <p:txBody>
          <a:bodyPr>
            <a:noAutofit/>
          </a:bodyPr>
          <a:lstStyle>
            <a:lvl1pPr marL="0" indent="0">
              <a:lnSpc>
                <a:spcPts val="2400"/>
              </a:lnSpc>
              <a:buFont typeface="Arial" panose="020B0604020202020204" pitchFamily="34" charset="0"/>
              <a:buNone/>
              <a:defRPr sz="2000">
                <a:solidFill>
                  <a:schemeClr val="tx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None/>
              <a:defRPr lang="cs-CZ" sz="2000" noProof="0" dirty="0">
                <a:effectLst>
                  <a:glow rad="254000">
                    <a:schemeClr val="bg1">
                      <a:alpha val="34000"/>
                    </a:schemeClr>
                  </a:glow>
                </a:effectLst>
              </a:defRPr>
            </a:lvl1pPr>
          </a:lstStyle>
          <a:p>
            <a:pPr marL="0" lvl="0" indent="0">
              <a:lnSpc>
                <a:spcPts val="2400"/>
              </a:lnSpc>
            </a:pPr>
            <a:r>
              <a:rPr lang="cs-CZ" noProof="0" dirty="0"/>
              <a:t>Oddělení</a:t>
            </a:r>
          </a:p>
        </p:txBody>
      </p:sp>
      <p:sp>
        <p:nvSpPr>
          <p:cNvPr id="16"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smtClean="0"/>
              <a:pPr/>
              <a:t>‹#›</a:t>
            </a:fld>
            <a:endParaRPr lang="cs-CZ" dirty="0"/>
          </a:p>
        </p:txBody>
      </p:sp>
      <p:sp>
        <p:nvSpPr>
          <p:cNvPr id="22"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dirty="0"/>
          </a:p>
        </p:txBody>
      </p:sp>
      <p:sp>
        <p:nvSpPr>
          <p:cNvPr id="18" name="TextovéPole 17"/>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effectLst>
                  <a:glow rad="254000">
                    <a:schemeClr val="bg1">
                      <a:alpha val="34000"/>
                    </a:schemeClr>
                  </a:glow>
                </a:effectLst>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628969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Skupina 19"/>
          <p:cNvGrpSpPr/>
          <p:nvPr userDrawn="1"/>
        </p:nvGrpSpPr>
        <p:grpSpPr>
          <a:xfrm>
            <a:off x="-1" y="-1905"/>
            <a:ext cx="10691994" cy="5870435"/>
            <a:chOff x="-1" y="-1905"/>
            <a:chExt cx="10691994" cy="5870435"/>
          </a:xfrm>
        </p:grpSpPr>
        <p:sp>
          <p:nvSpPr>
            <p:cNvPr id="28" name="Volný tvar 27"/>
            <p:cNvSpPr/>
            <p:nvPr userDrawn="1"/>
          </p:nvSpPr>
          <p:spPr>
            <a:xfrm>
              <a:off x="8671948" y="0"/>
              <a:ext cx="2019872" cy="3165168"/>
            </a:xfrm>
            <a:custGeom>
              <a:avLst/>
              <a:gdLst>
                <a:gd name="connsiteX0" fmla="*/ 1600200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5886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7782 w 1608666"/>
                <a:gd name="connsiteY0" fmla="*/ 0 h 2472267"/>
                <a:gd name="connsiteX1" fmla="*/ 711200 w 1608666"/>
                <a:gd name="connsiteY1" fmla="*/ 0 h 2472267"/>
                <a:gd name="connsiteX2" fmla="*/ 0 w 1608666"/>
                <a:gd name="connsiteY2" fmla="*/ 1549400 h 2472267"/>
                <a:gd name="connsiteX3" fmla="*/ 465666 w 1608666"/>
                <a:gd name="connsiteY3" fmla="*/ 2472267 h 2472267"/>
                <a:gd name="connsiteX4" fmla="*/ 1608666 w 1608666"/>
                <a:gd name="connsiteY4" fmla="*/ 2472267 h 2472267"/>
                <a:gd name="connsiteX0" fmla="*/ 1609678 w 1609678"/>
                <a:gd name="connsiteY0" fmla="*/ 0 h 2472267"/>
                <a:gd name="connsiteX1" fmla="*/ 711200 w 1609678"/>
                <a:gd name="connsiteY1" fmla="*/ 0 h 2472267"/>
                <a:gd name="connsiteX2" fmla="*/ 0 w 1609678"/>
                <a:gd name="connsiteY2" fmla="*/ 1549400 h 2472267"/>
                <a:gd name="connsiteX3" fmla="*/ 465666 w 1609678"/>
                <a:gd name="connsiteY3" fmla="*/ 2472267 h 2472267"/>
                <a:gd name="connsiteX4" fmla="*/ 1608666 w 1609678"/>
                <a:gd name="connsiteY4" fmla="*/ 2472267 h 2472267"/>
                <a:gd name="connsiteX0" fmla="*/ 1609678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4 w 1611574"/>
                <a:gd name="connsiteY0" fmla="*/ 0 h 2472267"/>
                <a:gd name="connsiteX1" fmla="*/ 711200 w 1611574"/>
                <a:gd name="connsiteY1" fmla="*/ 0 h 2472267"/>
                <a:gd name="connsiteX2" fmla="*/ 0 w 1611574"/>
                <a:gd name="connsiteY2" fmla="*/ 1549400 h 2472267"/>
                <a:gd name="connsiteX3" fmla="*/ 465666 w 1611574"/>
                <a:gd name="connsiteY3" fmla="*/ 2472267 h 2472267"/>
                <a:gd name="connsiteX4" fmla="*/ 1610561 w 1611574"/>
                <a:gd name="connsiteY4" fmla="*/ 2472267 h 2472267"/>
                <a:gd name="connsiteX0" fmla="*/ 1609679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5 w 1611575"/>
                <a:gd name="connsiteY0" fmla="*/ 0 h 2472267"/>
                <a:gd name="connsiteX1" fmla="*/ 711200 w 1611575"/>
                <a:gd name="connsiteY1" fmla="*/ 0 h 2472267"/>
                <a:gd name="connsiteX2" fmla="*/ 0 w 1611575"/>
                <a:gd name="connsiteY2" fmla="*/ 1549400 h 2472267"/>
                <a:gd name="connsiteX3" fmla="*/ 465666 w 1611575"/>
                <a:gd name="connsiteY3" fmla="*/ 2472267 h 2472267"/>
                <a:gd name="connsiteX4" fmla="*/ 1610561 w 1611575"/>
                <a:gd name="connsiteY4" fmla="*/ 2472267 h 2472267"/>
                <a:gd name="connsiteX0" fmla="*/ 1609680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3995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9681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11577 w 1611577"/>
                <a:gd name="connsiteY0" fmla="*/ 0 h 2472267"/>
                <a:gd name="connsiteX1" fmla="*/ 711200 w 1611577"/>
                <a:gd name="connsiteY1" fmla="*/ 0 h 2472267"/>
                <a:gd name="connsiteX2" fmla="*/ 0 w 1611577"/>
                <a:gd name="connsiteY2" fmla="*/ 1549400 h 2472267"/>
                <a:gd name="connsiteX3" fmla="*/ 465666 w 1611577"/>
                <a:gd name="connsiteY3" fmla="*/ 2472267 h 2472267"/>
                <a:gd name="connsiteX4" fmla="*/ 1610561 w 1611577"/>
                <a:gd name="connsiteY4" fmla="*/ 2472267 h 2472267"/>
                <a:gd name="connsiteX0" fmla="*/ 1609682 w 1610561"/>
                <a:gd name="connsiteY0" fmla="*/ 0 h 2472267"/>
                <a:gd name="connsiteX1" fmla="*/ 711200 w 1610561"/>
                <a:gd name="connsiteY1" fmla="*/ 0 h 2472267"/>
                <a:gd name="connsiteX2" fmla="*/ 0 w 1610561"/>
                <a:gd name="connsiteY2" fmla="*/ 1549400 h 2472267"/>
                <a:gd name="connsiteX3" fmla="*/ 465666 w 1610561"/>
                <a:gd name="connsiteY3" fmla="*/ 2472267 h 2472267"/>
                <a:gd name="connsiteX4" fmla="*/ 1610561 w 1610561"/>
                <a:gd name="connsiteY4" fmla="*/ 2472267 h 2472267"/>
                <a:gd name="connsiteX0" fmla="*/ 1607787 w 1608666"/>
                <a:gd name="connsiteY0" fmla="*/ 0 h 2472267"/>
                <a:gd name="connsiteX1" fmla="*/ 709305 w 1608666"/>
                <a:gd name="connsiteY1" fmla="*/ 0 h 2472267"/>
                <a:gd name="connsiteX2" fmla="*/ 0 w 1608666"/>
                <a:gd name="connsiteY2" fmla="*/ 1549400 h 2472267"/>
                <a:gd name="connsiteX3" fmla="*/ 463771 w 1608666"/>
                <a:gd name="connsiteY3" fmla="*/ 2472267 h 2472267"/>
                <a:gd name="connsiteX4" fmla="*/ 1608666 w 1608666"/>
                <a:gd name="connsiteY4" fmla="*/ 2472267 h 2472267"/>
                <a:gd name="connsiteX0" fmla="*/ 1603996 w 1604875"/>
                <a:gd name="connsiteY0" fmla="*/ 0 h 2472267"/>
                <a:gd name="connsiteX1" fmla="*/ 705514 w 1604875"/>
                <a:gd name="connsiteY1" fmla="*/ 0 h 2472267"/>
                <a:gd name="connsiteX2" fmla="*/ 0 w 1604875"/>
                <a:gd name="connsiteY2" fmla="*/ 1549400 h 2472267"/>
                <a:gd name="connsiteX3" fmla="*/ 459980 w 1604875"/>
                <a:gd name="connsiteY3" fmla="*/ 2472267 h 2472267"/>
                <a:gd name="connsiteX4" fmla="*/ 1604875 w 1604875"/>
                <a:gd name="connsiteY4" fmla="*/ 2472267 h 2472267"/>
                <a:gd name="connsiteX0" fmla="*/ 1603996 w 1604875"/>
                <a:gd name="connsiteY0" fmla="*/ 1905 h 2474172"/>
                <a:gd name="connsiteX1" fmla="*/ 457229 w 1604875"/>
                <a:gd name="connsiteY1" fmla="*/ 0 h 2474172"/>
                <a:gd name="connsiteX2" fmla="*/ 0 w 1604875"/>
                <a:gd name="connsiteY2" fmla="*/ 1551305 h 2474172"/>
                <a:gd name="connsiteX3" fmla="*/ 459980 w 1604875"/>
                <a:gd name="connsiteY3" fmla="*/ 2474172 h 2474172"/>
                <a:gd name="connsiteX4" fmla="*/ 1604875 w 1604875"/>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5576 w 2010471"/>
                <a:gd name="connsiteY3" fmla="*/ 2474172 h 2474172"/>
                <a:gd name="connsiteX4" fmla="*/ 2010471 w 2010471"/>
                <a:gd name="connsiteY4" fmla="*/ 2474172 h 2474172"/>
                <a:gd name="connsiteX0" fmla="*/ 2009592 w 2010471"/>
                <a:gd name="connsiteY0" fmla="*/ 1905 h 2474172"/>
                <a:gd name="connsiteX1" fmla="*/ 862825 w 2010471"/>
                <a:gd name="connsiteY1" fmla="*/ 0 h 2474172"/>
                <a:gd name="connsiteX2" fmla="*/ 0 w 2010471"/>
                <a:gd name="connsiteY2" fmla="*/ 1898088 h 2474172"/>
                <a:gd name="connsiteX3" fmla="*/ 867472 w 2010471"/>
                <a:gd name="connsiteY3" fmla="*/ 2474172 h 2474172"/>
                <a:gd name="connsiteX4" fmla="*/ 2010471 w 2010471"/>
                <a:gd name="connsiteY4" fmla="*/ 2474172 h 2474172"/>
                <a:gd name="connsiteX0" fmla="*/ 2009592 w 2010471"/>
                <a:gd name="connsiteY0" fmla="*/ 1905 h 3163927"/>
                <a:gd name="connsiteX1" fmla="*/ 862825 w 2010471"/>
                <a:gd name="connsiteY1" fmla="*/ 0 h 3163927"/>
                <a:gd name="connsiteX2" fmla="*/ 0 w 2010471"/>
                <a:gd name="connsiteY2" fmla="*/ 1898088 h 3163927"/>
                <a:gd name="connsiteX3" fmla="*/ 867472 w 2010471"/>
                <a:gd name="connsiteY3" fmla="*/ 2474172 h 3163927"/>
                <a:gd name="connsiteX4" fmla="*/ 2010471 w 2010471"/>
                <a:gd name="connsiteY4" fmla="*/ 3163927 h 3163927"/>
                <a:gd name="connsiteX0" fmla="*/ 2009592 w 2010471"/>
                <a:gd name="connsiteY0" fmla="*/ 1905 h 3163927"/>
                <a:gd name="connsiteX1" fmla="*/ 862825 w 2010471"/>
                <a:gd name="connsiteY1" fmla="*/ 0 h 3163927"/>
                <a:gd name="connsiteX2" fmla="*/ 0 w 2010471"/>
                <a:gd name="connsiteY2" fmla="*/ 1898088 h 3163927"/>
                <a:gd name="connsiteX3" fmla="*/ 640035 w 2010471"/>
                <a:gd name="connsiteY3" fmla="*/ 3163927 h 3163927"/>
                <a:gd name="connsiteX4" fmla="*/ 2010471 w 2010471"/>
                <a:gd name="connsiteY4" fmla="*/ 3163927 h 3163927"/>
                <a:gd name="connsiteX0" fmla="*/ 2009592 w 2010471"/>
                <a:gd name="connsiteY0" fmla="*/ 1905 h 3167738"/>
                <a:gd name="connsiteX1" fmla="*/ 862825 w 2010471"/>
                <a:gd name="connsiteY1" fmla="*/ 0 h 3167738"/>
                <a:gd name="connsiteX2" fmla="*/ 0 w 2010471"/>
                <a:gd name="connsiteY2" fmla="*/ 1898088 h 3167738"/>
                <a:gd name="connsiteX3" fmla="*/ 640035 w 2010471"/>
                <a:gd name="connsiteY3" fmla="*/ 3163927 h 3167738"/>
                <a:gd name="connsiteX4" fmla="*/ 2010471 w 2010471"/>
                <a:gd name="connsiteY4" fmla="*/ 3167738 h 3167738"/>
                <a:gd name="connsiteX0" fmla="*/ 2009592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3383 w 2013383"/>
                <a:gd name="connsiteY0" fmla="*/ 1905 h 3167738"/>
                <a:gd name="connsiteX1" fmla="*/ 862825 w 2013383"/>
                <a:gd name="connsiteY1" fmla="*/ 0 h 3167738"/>
                <a:gd name="connsiteX2" fmla="*/ 0 w 2013383"/>
                <a:gd name="connsiteY2" fmla="*/ 1898088 h 3167738"/>
                <a:gd name="connsiteX3" fmla="*/ 641930 w 2013383"/>
                <a:gd name="connsiteY3" fmla="*/ 3167738 h 3167738"/>
                <a:gd name="connsiteX4" fmla="*/ 2010471 w 2013383"/>
                <a:gd name="connsiteY4" fmla="*/ 3167738 h 3167738"/>
                <a:gd name="connsiteX0" fmla="*/ 2011488 w 2011488"/>
                <a:gd name="connsiteY0" fmla="*/ 1905 h 3167738"/>
                <a:gd name="connsiteX1" fmla="*/ 862825 w 2011488"/>
                <a:gd name="connsiteY1" fmla="*/ 0 h 3167738"/>
                <a:gd name="connsiteX2" fmla="*/ 0 w 2011488"/>
                <a:gd name="connsiteY2" fmla="*/ 1898088 h 3167738"/>
                <a:gd name="connsiteX3" fmla="*/ 641930 w 2011488"/>
                <a:gd name="connsiteY3" fmla="*/ 3167738 h 3167738"/>
                <a:gd name="connsiteX4" fmla="*/ 2010471 w 2011488"/>
                <a:gd name="connsiteY4" fmla="*/ 3167738 h 3167738"/>
                <a:gd name="connsiteX0" fmla="*/ 2009593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11489 w 2011489"/>
                <a:gd name="connsiteY0" fmla="*/ 1905 h 3167738"/>
                <a:gd name="connsiteX1" fmla="*/ 862825 w 2011489"/>
                <a:gd name="connsiteY1" fmla="*/ 0 h 3167738"/>
                <a:gd name="connsiteX2" fmla="*/ 0 w 2011489"/>
                <a:gd name="connsiteY2" fmla="*/ 1898088 h 3167738"/>
                <a:gd name="connsiteX3" fmla="*/ 641930 w 2011489"/>
                <a:gd name="connsiteY3" fmla="*/ 3167738 h 3167738"/>
                <a:gd name="connsiteX4" fmla="*/ 2010471 w 2011489"/>
                <a:gd name="connsiteY4" fmla="*/ 3167738 h 3167738"/>
                <a:gd name="connsiteX0" fmla="*/ 2009594 w 2010471"/>
                <a:gd name="connsiteY0" fmla="*/ 1905 h 3167738"/>
                <a:gd name="connsiteX1" fmla="*/ 862825 w 2010471"/>
                <a:gd name="connsiteY1" fmla="*/ 0 h 3167738"/>
                <a:gd name="connsiteX2" fmla="*/ 0 w 2010471"/>
                <a:gd name="connsiteY2" fmla="*/ 1898088 h 3167738"/>
                <a:gd name="connsiteX3" fmla="*/ 641930 w 2010471"/>
                <a:gd name="connsiteY3" fmla="*/ 3167738 h 3167738"/>
                <a:gd name="connsiteX4" fmla="*/ 2010471 w 2010471"/>
                <a:gd name="connsiteY4" fmla="*/ 3167738 h 3167738"/>
                <a:gd name="connsiteX0" fmla="*/ 2009594 w 2009594"/>
                <a:gd name="connsiteY0" fmla="*/ 1905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9643"/>
                <a:gd name="connsiteX1" fmla="*/ 862825 w 2009594"/>
                <a:gd name="connsiteY1" fmla="*/ 1905 h 3169643"/>
                <a:gd name="connsiteX2" fmla="*/ 0 w 2009594"/>
                <a:gd name="connsiteY2" fmla="*/ 1899993 h 3169643"/>
                <a:gd name="connsiteX3" fmla="*/ 641930 w 2009594"/>
                <a:gd name="connsiteY3" fmla="*/ 3169643 h 3169643"/>
                <a:gd name="connsiteX4" fmla="*/ 2008576 w 2009594"/>
                <a:gd name="connsiteY4" fmla="*/ 3169643 h 3169643"/>
                <a:gd name="connsiteX0" fmla="*/ 2009594 w 2009594"/>
                <a:gd name="connsiteY0" fmla="*/ 0 h 3167738"/>
                <a:gd name="connsiteX1" fmla="*/ 862825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1905 h 3167738"/>
                <a:gd name="connsiteX1" fmla="*/ 860930 w 2009594"/>
                <a:gd name="connsiteY1" fmla="*/ 0 h 3167738"/>
                <a:gd name="connsiteX2" fmla="*/ 0 w 2009594"/>
                <a:gd name="connsiteY2" fmla="*/ 1898088 h 3167738"/>
                <a:gd name="connsiteX3" fmla="*/ 641930 w 2009594"/>
                <a:gd name="connsiteY3" fmla="*/ 3167738 h 3167738"/>
                <a:gd name="connsiteX4" fmla="*/ 2008576 w 2009594"/>
                <a:gd name="connsiteY4" fmla="*/ 3167738 h 3167738"/>
                <a:gd name="connsiteX0" fmla="*/ 2009594 w 2009594"/>
                <a:gd name="connsiteY0" fmla="*/ 0 h 3165833"/>
                <a:gd name="connsiteX1" fmla="*/ 860930 w 2009594"/>
                <a:gd name="connsiteY1" fmla="*/ 0 h 3165833"/>
                <a:gd name="connsiteX2" fmla="*/ 0 w 2009594"/>
                <a:gd name="connsiteY2" fmla="*/ 1896183 h 3165833"/>
                <a:gd name="connsiteX3" fmla="*/ 641930 w 2009594"/>
                <a:gd name="connsiteY3" fmla="*/ 3165833 h 3165833"/>
                <a:gd name="connsiteX4" fmla="*/ 2008576 w 2009594"/>
                <a:gd name="connsiteY4" fmla="*/ 3165833 h 316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94" h="3165833">
                  <a:moveTo>
                    <a:pt x="2009594" y="0"/>
                  </a:moveTo>
                  <a:lnTo>
                    <a:pt x="860930" y="0"/>
                  </a:lnTo>
                  <a:lnTo>
                    <a:pt x="0" y="1896183"/>
                  </a:lnTo>
                  <a:lnTo>
                    <a:pt x="641930" y="3165833"/>
                  </a:lnTo>
                  <a:lnTo>
                    <a:pt x="2008576" y="3165833"/>
                  </a:lnTo>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29" name="Volný tvar 28"/>
            <p:cNvSpPr/>
            <p:nvPr userDrawn="1"/>
          </p:nvSpPr>
          <p:spPr>
            <a:xfrm>
              <a:off x="9316886" y="3164324"/>
              <a:ext cx="1375107" cy="2704206"/>
            </a:xfrm>
            <a:custGeom>
              <a:avLst/>
              <a:gdLst>
                <a:gd name="connsiteX0" fmla="*/ 1134533 w 1134533"/>
                <a:gd name="connsiteY0" fmla="*/ 0 h 2243667"/>
                <a:gd name="connsiteX1" fmla="*/ 1134533 w 1134533"/>
                <a:gd name="connsiteY1" fmla="*/ 2243667 h 2243667"/>
                <a:gd name="connsiteX2" fmla="*/ 0 w 1134533"/>
                <a:gd name="connsiteY2" fmla="*/ 0 h 2243667"/>
                <a:gd name="connsiteX0" fmla="*/ 1134533 w 1138298"/>
                <a:gd name="connsiteY0" fmla="*/ 0 h 3398339"/>
                <a:gd name="connsiteX1" fmla="*/ 1138298 w 1138298"/>
                <a:gd name="connsiteY1" fmla="*/ 3398339 h 3398339"/>
                <a:gd name="connsiteX2" fmla="*/ 0 w 1138298"/>
                <a:gd name="connsiteY2" fmla="*/ 0 h 3398339"/>
                <a:gd name="connsiteX0" fmla="*/ 1134533 w 1138298"/>
                <a:gd name="connsiteY0" fmla="*/ 693566 h 3398339"/>
                <a:gd name="connsiteX1" fmla="*/ 1138298 w 1138298"/>
                <a:gd name="connsiteY1" fmla="*/ 3398339 h 3398339"/>
                <a:gd name="connsiteX2" fmla="*/ 0 w 1138298"/>
                <a:gd name="connsiteY2" fmla="*/ 0 h 3398339"/>
                <a:gd name="connsiteX0" fmla="*/ 1356642 w 1360407"/>
                <a:gd name="connsiteY0" fmla="*/ 0 h 2704773"/>
                <a:gd name="connsiteX1" fmla="*/ 1360407 w 1360407"/>
                <a:gd name="connsiteY1" fmla="*/ 2704773 h 2704773"/>
                <a:gd name="connsiteX2" fmla="*/ 0 w 1360407"/>
                <a:gd name="connsiteY2" fmla="*/ 0 h 2704773"/>
                <a:gd name="connsiteX0" fmla="*/ 1356642 w 1358525"/>
                <a:gd name="connsiteY0" fmla="*/ 0 h 2704773"/>
                <a:gd name="connsiteX1" fmla="*/ 1358525 w 1358525"/>
                <a:gd name="connsiteY1" fmla="*/ 2704773 h 2704773"/>
                <a:gd name="connsiteX2" fmla="*/ 0 w 1358525"/>
                <a:gd name="connsiteY2" fmla="*/ 0 h 2704773"/>
                <a:gd name="connsiteX0" fmla="*/ 1358524 w 1358705"/>
                <a:gd name="connsiteY0" fmla="*/ 0 h 2704773"/>
                <a:gd name="connsiteX1" fmla="*/ 1358525 w 1358705"/>
                <a:gd name="connsiteY1" fmla="*/ 2704773 h 2704773"/>
                <a:gd name="connsiteX2" fmla="*/ 0 w 1358705"/>
                <a:gd name="connsiteY2" fmla="*/ 0 h 2704773"/>
                <a:gd name="connsiteX0" fmla="*/ 1360406 w 1360587"/>
                <a:gd name="connsiteY0" fmla="*/ 0 h 2704773"/>
                <a:gd name="connsiteX1" fmla="*/ 1360407 w 1360587"/>
                <a:gd name="connsiteY1" fmla="*/ 2704773 h 2704773"/>
                <a:gd name="connsiteX2" fmla="*/ 0 w 1360587"/>
                <a:gd name="connsiteY2" fmla="*/ 0 h 2704773"/>
                <a:gd name="connsiteX0" fmla="*/ 1358524 w 1360407"/>
                <a:gd name="connsiteY0" fmla="*/ 0 h 2704773"/>
                <a:gd name="connsiteX1" fmla="*/ 1360407 w 1360407"/>
                <a:gd name="connsiteY1" fmla="*/ 2704773 h 2704773"/>
                <a:gd name="connsiteX2" fmla="*/ 0 w 1360407"/>
                <a:gd name="connsiteY2" fmla="*/ 0 h 2704773"/>
                <a:gd name="connsiteX0" fmla="*/ 1358524 w 1358705"/>
                <a:gd name="connsiteY0" fmla="*/ 0 h 2704773"/>
                <a:gd name="connsiteX1" fmla="*/ 1358525 w 1358705"/>
                <a:gd name="connsiteY1" fmla="*/ 2704773 h 2704773"/>
                <a:gd name="connsiteX2" fmla="*/ 0 w 1358705"/>
                <a:gd name="connsiteY2" fmla="*/ 0 h 2704773"/>
              </a:gdLst>
              <a:ahLst/>
              <a:cxnLst>
                <a:cxn ang="0">
                  <a:pos x="connsiteX0" y="connsiteY0"/>
                </a:cxn>
                <a:cxn ang="0">
                  <a:pos x="connsiteX1" y="connsiteY1"/>
                </a:cxn>
                <a:cxn ang="0">
                  <a:pos x="connsiteX2" y="connsiteY2"/>
                </a:cxn>
              </a:cxnLst>
              <a:rect l="l" t="t" r="r" b="b"/>
              <a:pathLst>
                <a:path w="1358705" h="2704773">
                  <a:moveTo>
                    <a:pt x="1358524" y="0"/>
                  </a:moveTo>
                  <a:cubicBezTo>
                    <a:pt x="1359152" y="901591"/>
                    <a:pt x="1357897" y="1803182"/>
                    <a:pt x="1358525" y="2704773"/>
                  </a:cubicBezTo>
                  <a:cubicBezTo>
                    <a:pt x="980347" y="1956884"/>
                    <a:pt x="378178" y="747889"/>
                    <a:pt x="0" y="0"/>
                  </a:cubicBezTo>
                </a:path>
              </a:pathLst>
            </a:custGeom>
            <a:gradFill>
              <a:gsLst>
                <a:gs pos="0">
                  <a:schemeClr val="bg1"/>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0" name="Volný tvar 29"/>
            <p:cNvSpPr/>
            <p:nvPr userDrawn="1"/>
          </p:nvSpPr>
          <p:spPr>
            <a:xfrm>
              <a:off x="2381428" y="0"/>
              <a:ext cx="7155030" cy="1892480"/>
            </a:xfrm>
            <a:custGeom>
              <a:avLst/>
              <a:gdLst>
                <a:gd name="connsiteX0" fmla="*/ 7442200 w 8144934"/>
                <a:gd name="connsiteY0" fmla="*/ 1540934 h 1540934"/>
                <a:gd name="connsiteX1" fmla="*/ 8144934 w 8144934"/>
                <a:gd name="connsiteY1" fmla="*/ 0 h 1540934"/>
                <a:gd name="connsiteX2" fmla="*/ 0 w 8144934"/>
                <a:gd name="connsiteY2" fmla="*/ 0 h 1540934"/>
                <a:gd name="connsiteX0" fmla="*/ 7438390 w 8144934"/>
                <a:gd name="connsiteY0" fmla="*/ 1540934 h 1540934"/>
                <a:gd name="connsiteX1" fmla="*/ 8144934 w 8144934"/>
                <a:gd name="connsiteY1" fmla="*/ 0 h 1540934"/>
                <a:gd name="connsiteX2" fmla="*/ 0 w 8144934"/>
                <a:gd name="connsiteY2" fmla="*/ 0 h 1540934"/>
                <a:gd name="connsiteX0" fmla="*/ 7032565 w 8144934"/>
                <a:gd name="connsiteY0" fmla="*/ 1882340 h 1882340"/>
                <a:gd name="connsiteX1" fmla="*/ 8144934 w 8144934"/>
                <a:gd name="connsiteY1" fmla="*/ 0 h 1882340"/>
                <a:gd name="connsiteX2" fmla="*/ 0 w 8144934"/>
                <a:gd name="connsiteY2" fmla="*/ 0 h 1882340"/>
                <a:gd name="connsiteX0" fmla="*/ 7030660 w 8144934"/>
                <a:gd name="connsiteY0" fmla="*/ 1882340 h 1882340"/>
                <a:gd name="connsiteX1" fmla="*/ 8144934 w 8144934"/>
                <a:gd name="connsiteY1" fmla="*/ 0 h 1882340"/>
                <a:gd name="connsiteX2" fmla="*/ 0 w 8144934"/>
                <a:gd name="connsiteY2" fmla="*/ 0 h 1882340"/>
                <a:gd name="connsiteX0" fmla="*/ 7030660 w 7895342"/>
                <a:gd name="connsiteY0" fmla="*/ 1882340 h 1882340"/>
                <a:gd name="connsiteX1" fmla="*/ 7895342 w 7895342"/>
                <a:gd name="connsiteY1" fmla="*/ 0 h 1882340"/>
                <a:gd name="connsiteX2" fmla="*/ 0 w 7895342"/>
                <a:gd name="connsiteY2" fmla="*/ 0 h 1882340"/>
                <a:gd name="connsiteX0" fmla="*/ 6272357 w 7137039"/>
                <a:gd name="connsiteY0" fmla="*/ 1884237 h 1884237"/>
                <a:gd name="connsiteX1" fmla="*/ 7137039 w 7137039"/>
                <a:gd name="connsiteY1" fmla="*/ 1897 h 1884237"/>
                <a:gd name="connsiteX2" fmla="*/ 0 w 7137039"/>
                <a:gd name="connsiteY2" fmla="*/ 0 h 1884237"/>
                <a:gd name="connsiteX0" fmla="*/ 6276168 w 7137039"/>
                <a:gd name="connsiteY0" fmla="*/ 1882340 h 1882340"/>
                <a:gd name="connsiteX1" fmla="*/ 7137039 w 7137039"/>
                <a:gd name="connsiteY1" fmla="*/ 1897 h 1882340"/>
                <a:gd name="connsiteX2" fmla="*/ 0 w 7137039"/>
                <a:gd name="connsiteY2" fmla="*/ 0 h 1882340"/>
                <a:gd name="connsiteX0" fmla="*/ 6276168 w 7137039"/>
                <a:gd name="connsiteY0" fmla="*/ 1886133 h 1886133"/>
                <a:gd name="connsiteX1" fmla="*/ 7137039 w 7137039"/>
                <a:gd name="connsiteY1" fmla="*/ 1897 h 1886133"/>
                <a:gd name="connsiteX2" fmla="*/ 0 w 7137039"/>
                <a:gd name="connsiteY2" fmla="*/ 0 h 1886133"/>
                <a:gd name="connsiteX0" fmla="*/ 6291410 w 7152281"/>
                <a:gd name="connsiteY0" fmla="*/ 1884236 h 1884236"/>
                <a:gd name="connsiteX1" fmla="*/ 7152281 w 7152281"/>
                <a:gd name="connsiteY1" fmla="*/ 0 h 1884236"/>
                <a:gd name="connsiteX2" fmla="*/ 0 w 7152281"/>
                <a:gd name="connsiteY2" fmla="*/ 0 h 1884236"/>
                <a:gd name="connsiteX0" fmla="*/ 6293315 w 7154186"/>
                <a:gd name="connsiteY0" fmla="*/ 1884236 h 1884236"/>
                <a:gd name="connsiteX1" fmla="*/ 7154186 w 7154186"/>
                <a:gd name="connsiteY1" fmla="*/ 0 h 1884236"/>
                <a:gd name="connsiteX2" fmla="*/ 0 w 7154186"/>
                <a:gd name="connsiteY2" fmla="*/ 0 h 1884236"/>
                <a:gd name="connsiteX0" fmla="*/ 6295220 w 7156091"/>
                <a:gd name="connsiteY0" fmla="*/ 1884236 h 1884236"/>
                <a:gd name="connsiteX1" fmla="*/ 7156091 w 7156091"/>
                <a:gd name="connsiteY1" fmla="*/ 0 h 1884236"/>
                <a:gd name="connsiteX2" fmla="*/ 0 w 7156091"/>
                <a:gd name="connsiteY2" fmla="*/ 0 h 1884236"/>
              </a:gdLst>
              <a:ahLst/>
              <a:cxnLst>
                <a:cxn ang="0">
                  <a:pos x="connsiteX0" y="connsiteY0"/>
                </a:cxn>
                <a:cxn ang="0">
                  <a:pos x="connsiteX1" y="connsiteY1"/>
                </a:cxn>
                <a:cxn ang="0">
                  <a:pos x="connsiteX2" y="connsiteY2"/>
                </a:cxn>
              </a:cxnLst>
              <a:rect l="l" t="t" r="r" b="b"/>
              <a:pathLst>
                <a:path w="7156091" h="1884236">
                  <a:moveTo>
                    <a:pt x="6295220" y="1884236"/>
                  </a:moveTo>
                  <a:lnTo>
                    <a:pt x="7156091" y="0"/>
                  </a:lnTo>
                  <a:lnTo>
                    <a:pt x="0" y="0"/>
                  </a:lnTo>
                </a:path>
              </a:pathLst>
            </a:cu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sp>
          <p:nvSpPr>
            <p:cNvPr id="31" name="Volný tvar 30"/>
            <p:cNvSpPr/>
            <p:nvPr userDrawn="1"/>
          </p:nvSpPr>
          <p:spPr>
            <a:xfrm>
              <a:off x="-1" y="-1905"/>
              <a:ext cx="8678465" cy="4438313"/>
            </a:xfrm>
            <a:custGeom>
              <a:avLst/>
              <a:gdLst>
                <a:gd name="connsiteX0" fmla="*/ 9084733 w 9084733"/>
                <a:gd name="connsiteY0" fmla="*/ 1549400 h 3623734"/>
                <a:gd name="connsiteX1" fmla="*/ 1659466 w 9084733"/>
                <a:gd name="connsiteY1" fmla="*/ 0 h 3623734"/>
                <a:gd name="connsiteX2" fmla="*/ 0 w 9084733"/>
                <a:gd name="connsiteY2" fmla="*/ 0 h 3623734"/>
                <a:gd name="connsiteX3" fmla="*/ 0 w 9084733"/>
                <a:gd name="connsiteY3" fmla="*/ 3623734 h 3623734"/>
                <a:gd name="connsiteX0" fmla="*/ 9071408 w 9071408"/>
                <a:gd name="connsiteY0" fmla="*/ 1547495 h 3623734"/>
                <a:gd name="connsiteX1" fmla="*/ 1659466 w 9071408"/>
                <a:gd name="connsiteY1" fmla="*/ 0 h 3623734"/>
                <a:gd name="connsiteX2" fmla="*/ 0 w 9071408"/>
                <a:gd name="connsiteY2" fmla="*/ 0 h 3623734"/>
                <a:gd name="connsiteX3" fmla="*/ 0 w 9071408"/>
                <a:gd name="connsiteY3" fmla="*/ 3623734 h 3623734"/>
                <a:gd name="connsiteX0" fmla="*/ 9073312 w 9073312"/>
                <a:gd name="connsiteY0" fmla="*/ 1547495 h 4437340"/>
                <a:gd name="connsiteX1" fmla="*/ 1661370 w 9073312"/>
                <a:gd name="connsiteY1" fmla="*/ 0 h 4437340"/>
                <a:gd name="connsiteX2" fmla="*/ 1904 w 9073312"/>
                <a:gd name="connsiteY2" fmla="*/ 0 h 4437340"/>
                <a:gd name="connsiteX3" fmla="*/ 0 w 9073312"/>
                <a:gd name="connsiteY3" fmla="*/ 4437340 h 4437340"/>
                <a:gd name="connsiteX0" fmla="*/ 9071408 w 9071408"/>
                <a:gd name="connsiteY0" fmla="*/ 1547495 h 4437340"/>
                <a:gd name="connsiteX1" fmla="*/ 1659466 w 9071408"/>
                <a:gd name="connsiteY1" fmla="*/ 0 h 4437340"/>
                <a:gd name="connsiteX2" fmla="*/ 0 w 9071408"/>
                <a:gd name="connsiteY2" fmla="*/ 0 h 4437340"/>
                <a:gd name="connsiteX3" fmla="*/ 0 w 9071408"/>
                <a:gd name="connsiteY3" fmla="*/ 4437340 h 4437340"/>
                <a:gd name="connsiteX0" fmla="*/ 8667864 w 8667864"/>
                <a:gd name="connsiteY0" fmla="*/ 1894278 h 4437340"/>
                <a:gd name="connsiteX1" fmla="*/ 1659466 w 8667864"/>
                <a:gd name="connsiteY1" fmla="*/ 0 h 4437340"/>
                <a:gd name="connsiteX2" fmla="*/ 0 w 8667864"/>
                <a:gd name="connsiteY2" fmla="*/ 0 h 4437340"/>
                <a:gd name="connsiteX3" fmla="*/ 0 w 8667864"/>
                <a:gd name="connsiteY3" fmla="*/ 4437340 h 4437340"/>
                <a:gd name="connsiteX0" fmla="*/ 8667864 w 8667864"/>
                <a:gd name="connsiteY0" fmla="*/ 1896183 h 4439245"/>
                <a:gd name="connsiteX1" fmla="*/ 2373282 w 8667864"/>
                <a:gd name="connsiteY1" fmla="*/ 0 h 4439245"/>
                <a:gd name="connsiteX2" fmla="*/ 0 w 8667864"/>
                <a:gd name="connsiteY2" fmla="*/ 1905 h 4439245"/>
                <a:gd name="connsiteX3" fmla="*/ 0 w 8667864"/>
                <a:gd name="connsiteY3" fmla="*/ 4439245 h 4439245"/>
                <a:gd name="connsiteX0" fmla="*/ 8671671 w 8671671"/>
                <a:gd name="connsiteY0" fmla="*/ 1894278 h 4439245"/>
                <a:gd name="connsiteX1" fmla="*/ 2373282 w 8671671"/>
                <a:gd name="connsiteY1" fmla="*/ 0 h 4439245"/>
                <a:gd name="connsiteX2" fmla="*/ 0 w 8671671"/>
                <a:gd name="connsiteY2" fmla="*/ 1905 h 4439245"/>
                <a:gd name="connsiteX3" fmla="*/ 0 w 8671671"/>
                <a:gd name="connsiteY3" fmla="*/ 4439245 h 4439245"/>
              </a:gdLst>
              <a:ahLst/>
              <a:cxnLst>
                <a:cxn ang="0">
                  <a:pos x="connsiteX0" y="connsiteY0"/>
                </a:cxn>
                <a:cxn ang="0">
                  <a:pos x="connsiteX1" y="connsiteY1"/>
                </a:cxn>
                <a:cxn ang="0">
                  <a:pos x="connsiteX2" y="connsiteY2"/>
                </a:cxn>
                <a:cxn ang="0">
                  <a:pos x="connsiteX3" y="connsiteY3"/>
                </a:cxn>
              </a:cxnLst>
              <a:rect l="l" t="t" r="r" b="b"/>
              <a:pathLst>
                <a:path w="8671671" h="4439245">
                  <a:moveTo>
                    <a:pt x="8671671" y="1894278"/>
                  </a:moveTo>
                  <a:lnTo>
                    <a:pt x="2373282" y="0"/>
                  </a:lnTo>
                  <a:lnTo>
                    <a:pt x="0" y="1905"/>
                  </a:lnTo>
                  <a:lnTo>
                    <a:pt x="0" y="4439245"/>
                  </a:lnTo>
                </a:path>
              </a:pathLst>
            </a:cu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100" noProof="0" dirty="0">
                <a:solidFill>
                  <a:schemeClr val="tx1"/>
                </a:solidFill>
                <a:latin typeface="SKODA Next" panose="020B0504020603020204" pitchFamily="34" charset="0"/>
                <a:cs typeface="Arial" panose="020B0604020202020204" pitchFamily="34" charset="0"/>
              </a:endParaRPr>
            </a:p>
          </p:txBody>
        </p:sp>
        <p:pic>
          <p:nvPicPr>
            <p:cNvPr id="32" name="Obráze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9849" y="1054894"/>
              <a:ext cx="1224000" cy="1622866"/>
            </a:xfrm>
            <a:prstGeom prst="rect">
              <a:avLst/>
            </a:prstGeom>
          </p:spPr>
        </p:pic>
      </p:grpSp>
      <p:graphicFrame>
        <p:nvGraphicFramePr>
          <p:cNvPr id="3" name="Objek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99" imgH="398" progId="TCLayout.ActiveDocument.1">
                  <p:embed/>
                </p:oleObj>
              </mc:Choice>
              <mc:Fallback>
                <p:oleObj name="think-cell Slide" r:id="rId5" imgW="399" imgH="398" progId="TCLayout.ActiveDocument.1">
                  <p:embed/>
                  <p:pic>
                    <p:nvPicPr>
                      <p:cNvPr id="3" name="Objek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Nadpis 6"/>
          <p:cNvSpPr>
            <a:spLocks noGrp="1"/>
          </p:cNvSpPr>
          <p:nvPr>
            <p:ph type="title" hasCustomPrompt="1"/>
          </p:nvPr>
        </p:nvSpPr>
        <p:spPr>
          <a:xfrm>
            <a:off x="342848" y="1638000"/>
            <a:ext cx="8278865" cy="540000"/>
          </a:xfrm>
        </p:spPr>
        <p:txBody>
          <a:bodyPr anchor="t" anchorCtr="0">
            <a:noAutofit/>
          </a:bodyPr>
          <a:lstStyle>
            <a:lvl1pPr>
              <a:lnSpc>
                <a:spcPts val="4400"/>
              </a:lnSpc>
              <a:defRPr sz="3600" cap="all" baseline="0">
                <a:solidFill>
                  <a:schemeClr val="bg1"/>
                </a:solidFill>
                <a:latin typeface="SKODA Next" panose="020B0504020603020204" pitchFamily="34" charset="0"/>
              </a:defRPr>
            </a:lvl1pPr>
          </a:lstStyle>
          <a:p>
            <a:r>
              <a:rPr lang="cs-CZ" noProof="0" dirty="0"/>
              <a:t>Název prezentace</a:t>
            </a:r>
          </a:p>
        </p:txBody>
      </p:sp>
      <p:sp>
        <p:nvSpPr>
          <p:cNvPr id="15" name="Zástupný symbol pro text 14"/>
          <p:cNvSpPr>
            <a:spLocks noGrp="1"/>
          </p:cNvSpPr>
          <p:nvPr>
            <p:ph type="body" sz="quarter" idx="13" hasCustomPrompt="1"/>
          </p:nvPr>
        </p:nvSpPr>
        <p:spPr>
          <a:xfrm>
            <a:off x="341948" y="5506843"/>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Jméno</a:t>
            </a:r>
          </a:p>
        </p:txBody>
      </p:sp>
      <p:sp>
        <p:nvSpPr>
          <p:cNvPr id="17" name="Zástupný symbol pro text 16"/>
          <p:cNvSpPr>
            <a:spLocks noGrp="1"/>
          </p:cNvSpPr>
          <p:nvPr>
            <p:ph type="body" sz="quarter" idx="14" hasCustomPrompt="1"/>
          </p:nvPr>
        </p:nvSpPr>
        <p:spPr>
          <a:xfrm>
            <a:off x="341948" y="6298677"/>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sz="2000" noProof="0" dirty="0"/>
              <a:t>XX.XX.2017</a:t>
            </a:r>
            <a:endParaRPr lang="cs-CZ" noProof="0" dirty="0"/>
          </a:p>
        </p:txBody>
      </p:sp>
      <p:sp>
        <p:nvSpPr>
          <p:cNvPr id="19" name="Zástupný symbol pro text 18"/>
          <p:cNvSpPr>
            <a:spLocks noGrp="1"/>
          </p:cNvSpPr>
          <p:nvPr>
            <p:ph type="body" sz="quarter" idx="15" hasCustomPrompt="1"/>
          </p:nvPr>
        </p:nvSpPr>
        <p:spPr>
          <a:xfrm>
            <a:off x="342849" y="2358000"/>
            <a:ext cx="6550641" cy="719849"/>
          </a:xfrm>
        </p:spPr>
        <p:txBody>
          <a:bodyPr>
            <a:noAutofit/>
          </a:bodyPr>
          <a:lstStyle>
            <a:lvl1pPr marL="0" indent="0">
              <a:lnSpc>
                <a:spcPts val="2400"/>
              </a:lnSpc>
              <a:buFont typeface="Arial" panose="020B0604020202020204" pitchFamily="34" charset="0"/>
              <a:buNone/>
              <a:defRPr sz="2000">
                <a:solidFill>
                  <a:schemeClr val="bg1"/>
                </a:solidFill>
                <a:latin typeface="SKODA Next" panose="020B0504020603020204" pitchFamily="34" charset="0"/>
              </a:defRPr>
            </a:lvl1pPr>
          </a:lstStyle>
          <a:p>
            <a:pPr lvl="0"/>
            <a:r>
              <a:rPr lang="cs-CZ" noProof="0" dirty="0"/>
              <a:t>Dodatečné informace</a:t>
            </a:r>
          </a:p>
        </p:txBody>
      </p:sp>
      <p:sp>
        <p:nvSpPr>
          <p:cNvPr id="21" name="Zástupný symbol pro text 20"/>
          <p:cNvSpPr>
            <a:spLocks noGrp="1"/>
          </p:cNvSpPr>
          <p:nvPr>
            <p:ph type="body" sz="quarter" idx="16" hasCustomPrompt="1"/>
          </p:nvPr>
        </p:nvSpPr>
        <p:spPr>
          <a:xfrm>
            <a:off x="341949" y="5902760"/>
            <a:ext cx="5183231" cy="323932"/>
          </a:xfrm>
        </p:spPr>
        <p:txBody>
          <a:bodyPr vert="horz" lIns="0" tIns="0" rIns="0" bIns="0" rtlCol="0" anchor="b" anchorCtr="0">
            <a:noAutofit/>
          </a:bodyPr>
          <a:lstStyle>
            <a:lvl1pPr marL="180000" indent="-180000">
              <a:buNone/>
              <a:defRPr lang="cs-CZ" sz="2000" noProof="0" dirty="0">
                <a:solidFill>
                  <a:schemeClr val="bg1"/>
                </a:solidFill>
                <a:effectLst>
                  <a:glow rad="254000">
                    <a:schemeClr val="tx1">
                      <a:alpha val="34000"/>
                    </a:schemeClr>
                  </a:glow>
                </a:effectLst>
              </a:defRPr>
            </a:lvl1pPr>
          </a:lstStyle>
          <a:p>
            <a:pPr marL="0" lvl="0" indent="0">
              <a:lnSpc>
                <a:spcPts val="2400"/>
              </a:lnSpc>
            </a:pPr>
            <a:r>
              <a:rPr lang="cs-CZ" noProof="0" dirty="0"/>
              <a:t>Oddělení</a:t>
            </a:r>
          </a:p>
        </p:txBody>
      </p:sp>
      <p:sp>
        <p:nvSpPr>
          <p:cNvPr id="16" name="Zástupný symbol pro číslo snímku 5"/>
          <p:cNvSpPr>
            <a:spLocks noGrp="1"/>
          </p:cNvSpPr>
          <p:nvPr>
            <p:ph type="sldNum" sz="quarter" idx="10"/>
          </p:nvPr>
        </p:nvSpPr>
        <p:spPr>
          <a:xfrm>
            <a:off x="342849" y="7162496"/>
            <a:ext cx="269960" cy="179962"/>
          </a:xfrm>
        </p:spPr>
        <p:txBody>
          <a:bodyPr/>
          <a:lstStyle>
            <a:lvl1pPr>
              <a:defRPr>
                <a:noFill/>
                <a:latin typeface="SKODA Next" panose="020B0504020603020204" pitchFamily="34" charset="0"/>
              </a:defRPr>
            </a:lvl1pPr>
          </a:lstStyle>
          <a:p>
            <a:fld id="{1E956721-BB38-4972-8ACD-5A2C9377E3B4}" type="slidenum">
              <a:rPr lang="cs-CZ" smtClean="0"/>
              <a:pPr/>
              <a:t>‹#›</a:t>
            </a:fld>
            <a:endParaRPr lang="cs-CZ" dirty="0"/>
          </a:p>
        </p:txBody>
      </p:sp>
      <p:sp>
        <p:nvSpPr>
          <p:cNvPr id="22" name="Zástupný symbol pro zápatí 6"/>
          <p:cNvSpPr>
            <a:spLocks noGrp="1"/>
          </p:cNvSpPr>
          <p:nvPr>
            <p:ph type="ftr" sz="quarter" idx="11"/>
          </p:nvPr>
        </p:nvSpPr>
        <p:spPr>
          <a:xfrm>
            <a:off x="719894" y="7162496"/>
            <a:ext cx="6173596" cy="179962"/>
          </a:xfrm>
        </p:spPr>
        <p:txBody>
          <a:bodyPr/>
          <a:lstStyle>
            <a:lvl1pPr>
              <a:defRPr>
                <a:noFill/>
                <a:latin typeface="SKODA Next" panose="020B0504020603020204" pitchFamily="34" charset="0"/>
              </a:defRPr>
            </a:lvl1pPr>
          </a:lstStyle>
          <a:p>
            <a:endParaRPr lang="cs-CZ" dirty="0"/>
          </a:p>
        </p:txBody>
      </p:sp>
      <p:sp>
        <p:nvSpPr>
          <p:cNvPr id="18" name="TextovéPole 17"/>
          <p:cNvSpPr txBox="1"/>
          <p:nvPr userDrawn="1"/>
        </p:nvSpPr>
        <p:spPr>
          <a:xfrm>
            <a:off x="9720000" y="7358802"/>
            <a:ext cx="720000" cy="108000"/>
          </a:xfrm>
          <a:prstGeom prst="rect">
            <a:avLst/>
          </a:prstGeom>
          <a:noFill/>
        </p:spPr>
        <p:txBody>
          <a:bodyPr wrap="square" lIns="0" tIns="0" rIns="0" bIns="0" rtlCol="0" anchor="b" anchorCtr="0">
            <a:normAutofit/>
          </a:bodyPr>
          <a:lstStyle/>
          <a:p>
            <a:pPr algn="r"/>
            <a:r>
              <a:rPr lang="en-GB" sz="700" b="1" noProof="0" dirty="0">
                <a:solidFill>
                  <a:schemeClr val="bg1"/>
                </a:solidFill>
                <a:effectLst>
                  <a:glow rad="254000">
                    <a:schemeClr val="tx1">
                      <a:alpha val="34000"/>
                    </a:schemeClr>
                  </a:glow>
                </a:effectLst>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845088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50" y="1439561"/>
            <a:ext cx="10006115"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344936857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51"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9" name="Zástupný symbol pro obsah 2"/>
          <p:cNvSpPr>
            <a:spLocks noGrp="1"/>
          </p:cNvSpPr>
          <p:nvPr>
            <p:ph idx="13" hasCustomPrompt="1"/>
          </p:nvPr>
        </p:nvSpPr>
        <p:spPr>
          <a:xfrm>
            <a:off x="5525268" y="1439561"/>
            <a:ext cx="4823697"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460831362"/>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49"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10" name="Zástupný symbol pro obsah 2"/>
          <p:cNvSpPr>
            <a:spLocks noGrp="1"/>
          </p:cNvSpPr>
          <p:nvPr>
            <p:ph idx="13" hasCustomPrompt="1"/>
          </p:nvPr>
        </p:nvSpPr>
        <p:spPr>
          <a:xfrm>
            <a:off x="3798324"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sah 2"/>
          <p:cNvSpPr>
            <a:spLocks noGrp="1"/>
          </p:cNvSpPr>
          <p:nvPr>
            <p:ph idx="14" hasCustomPrompt="1"/>
          </p:nvPr>
        </p:nvSpPr>
        <p:spPr>
          <a:xfrm>
            <a:off x="7253800"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2256701574"/>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9" name="Zástupný symbol pro text 8"/>
          <p:cNvSpPr>
            <a:spLocks noGrp="1"/>
          </p:cNvSpPr>
          <p:nvPr>
            <p:ph type="body" sz="quarter" idx="12" hasCustomPrompt="1"/>
          </p:nvPr>
        </p:nvSpPr>
        <p:spPr>
          <a:xfrm>
            <a:off x="341950" y="1439560"/>
            <a:ext cx="3096065" cy="5183048"/>
          </a:xfrm>
        </p:spPr>
        <p:txBody>
          <a:bodyPr/>
          <a:lstStyle>
            <a:lvl1pPr>
              <a:defRPr>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rázek 10"/>
          <p:cNvSpPr>
            <a:spLocks noGrp="1"/>
          </p:cNvSpPr>
          <p:nvPr>
            <p:ph type="pic" sz="quarter" idx="13" hasCustomPrompt="1"/>
          </p:nvPr>
        </p:nvSpPr>
        <p:spPr>
          <a:xfrm>
            <a:off x="3797436" y="1439560"/>
            <a:ext cx="6551028" cy="5183048"/>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28"/>
          <p:cNvSpPr>
            <a:spLocks noGrp="1"/>
          </p:cNvSpPr>
          <p:nvPr>
            <p:ph type="body" sz="quarter" idx="14"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4" name="Nadpis 3"/>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139446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1949" y="1439562"/>
            <a:ext cx="10006515" cy="5183685"/>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1949632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Header">
    <p:spTree>
      <p:nvGrpSpPr>
        <p:cNvPr id="1" name=""/>
        <p:cNvGrpSpPr/>
        <p:nvPr/>
      </p:nvGrpSpPr>
      <p:grpSpPr>
        <a:xfrm>
          <a:off x="0" y="0"/>
          <a:ext cx="0" cy="0"/>
          <a:chOff x="0" y="0"/>
          <a:chExt cx="0" cy="0"/>
        </a:xfrm>
      </p:grpSpPr>
      <p:sp>
        <p:nvSpPr>
          <p:cNvPr id="11" name="Zástupný symbol pro obrázek 10"/>
          <p:cNvSpPr>
            <a:spLocks noGrp="1"/>
          </p:cNvSpPr>
          <p:nvPr>
            <p:ph type="pic" sz="quarter" idx="13" hasCustomPrompt="1"/>
          </p:nvPr>
        </p:nvSpPr>
        <p:spPr>
          <a:xfrm>
            <a:off x="1" y="0"/>
            <a:ext cx="10691813" cy="6964537"/>
          </a:xfrm>
        </p:spPr>
        <p:txBody>
          <a:bodyPr/>
          <a:lstStyle>
            <a:lvl1pPr algn="l">
              <a:buFontTx/>
              <a:buNone/>
              <a:defRPr>
                <a:latin typeface="SKODA Next" panose="020B0504020603020204" pitchFamily="34" charset="0"/>
              </a:defRPr>
            </a:lvl1pPr>
          </a:lstStyle>
          <a:p>
            <a:r>
              <a:rPr lang="cs-CZ" noProof="0" dirty="0"/>
              <a:t>Obrázek</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Tree>
    <p:extLst>
      <p:ext uri="{BB962C8B-B14F-4D97-AF65-F5344CB8AC3E}">
        <p14:creationId xmlns:p14="http://schemas.microsoft.com/office/powerpoint/2010/main" val="2568371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ntents">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342849"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29"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0" name="Nadpis 29"/>
          <p:cNvSpPr>
            <a:spLocks noGrp="1"/>
          </p:cNvSpPr>
          <p:nvPr>
            <p:ph type="title" hasCustomPrompt="1"/>
          </p:nvPr>
        </p:nvSpPr>
        <p:spPr/>
        <p:txBody>
          <a:bodyPr/>
          <a:lstStyle>
            <a:lvl1pPr>
              <a:defRPr/>
            </a:lvl1pPr>
          </a:lstStyle>
          <a:p>
            <a:r>
              <a:rPr lang="cs-CZ" noProof="0" dirty="0"/>
              <a:t>Nadpis (shrnutí stránky)</a:t>
            </a:r>
          </a:p>
        </p:txBody>
      </p:sp>
      <p:sp>
        <p:nvSpPr>
          <p:cNvPr id="10" name="Zástupný symbol pro obsah 2"/>
          <p:cNvSpPr>
            <a:spLocks noGrp="1"/>
          </p:cNvSpPr>
          <p:nvPr>
            <p:ph idx="13" hasCustomPrompt="1"/>
          </p:nvPr>
        </p:nvSpPr>
        <p:spPr>
          <a:xfrm>
            <a:off x="3798324"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sah 2"/>
          <p:cNvSpPr>
            <a:spLocks noGrp="1"/>
          </p:cNvSpPr>
          <p:nvPr>
            <p:ph idx="14" hasCustomPrompt="1"/>
          </p:nvPr>
        </p:nvSpPr>
        <p:spPr>
          <a:xfrm>
            <a:off x="7253800" y="1439561"/>
            <a:ext cx="3095166" cy="5183686"/>
          </a:xfrm>
        </p:spPr>
        <p:txBody>
          <a:bodyPr/>
          <a:lstStyle>
            <a:lvl1pPr>
              <a:defRPr baseline="0">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2337353314"/>
      </p:ext>
    </p:extLst>
  </p:cSld>
  <p:clrMapOvr>
    <a:masterClrMapping/>
  </p:clrMapOvr>
  <p:extLst>
    <p:ext uri="{DCECCB84-F9BA-43D5-87BE-67443E8EF086}">
      <p15:sldGuideLst xmlns:p15="http://schemas.microsoft.com/office/powerpoint/2012/main">
        <p15:guide id="1" pos="336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utli 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2850"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12"/>
          <p:cNvSpPr>
            <a:spLocks noGrp="1"/>
          </p:cNvSpPr>
          <p:nvPr>
            <p:ph type="body" sz="quarter" idx="14" hasCustomPrompt="1"/>
          </p:nvPr>
        </p:nvSpPr>
        <p:spPr>
          <a:xfrm>
            <a:off x="342850"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4" name="Zástupný symbol pro obrázek 10"/>
          <p:cNvSpPr>
            <a:spLocks noGrp="1"/>
          </p:cNvSpPr>
          <p:nvPr>
            <p:ph type="pic" sz="quarter" idx="15" hasCustomPrompt="1"/>
          </p:nvPr>
        </p:nvSpPr>
        <p:spPr>
          <a:xfrm>
            <a:off x="342850" y="4139132"/>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12"/>
          <p:cNvSpPr>
            <a:spLocks noGrp="1"/>
          </p:cNvSpPr>
          <p:nvPr>
            <p:ph type="body" sz="quarter" idx="16" hasCustomPrompt="1"/>
          </p:nvPr>
        </p:nvSpPr>
        <p:spPr>
          <a:xfrm>
            <a:off x="342850"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6" name="Zástupný symbol pro obrázek 10"/>
          <p:cNvSpPr>
            <a:spLocks noGrp="1"/>
          </p:cNvSpPr>
          <p:nvPr>
            <p:ph type="pic" sz="quarter" idx="17" hasCustomPrompt="1"/>
          </p:nvPr>
        </p:nvSpPr>
        <p:spPr>
          <a:xfrm>
            <a:off x="5525268"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7" name="Zástupný symbol pro text 12"/>
          <p:cNvSpPr>
            <a:spLocks noGrp="1"/>
          </p:cNvSpPr>
          <p:nvPr>
            <p:ph type="body" sz="quarter" idx="18" hasCustomPrompt="1"/>
          </p:nvPr>
        </p:nvSpPr>
        <p:spPr>
          <a:xfrm>
            <a:off x="5525268"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8" name="Zástupný symbol pro obrázek 10"/>
          <p:cNvSpPr>
            <a:spLocks noGrp="1"/>
          </p:cNvSpPr>
          <p:nvPr>
            <p:ph type="pic" sz="quarter" idx="19" hasCustomPrompt="1"/>
          </p:nvPr>
        </p:nvSpPr>
        <p:spPr>
          <a:xfrm>
            <a:off x="5525268" y="4139132"/>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9" name="Zástupný symbol pro text 12"/>
          <p:cNvSpPr>
            <a:spLocks noGrp="1"/>
          </p:cNvSpPr>
          <p:nvPr>
            <p:ph type="body" sz="quarter" idx="20" hasCustomPrompt="1"/>
          </p:nvPr>
        </p:nvSpPr>
        <p:spPr>
          <a:xfrm>
            <a:off x="5525268"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24"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3309903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ext Chapter">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10"/>
          </p:nvPr>
        </p:nvSpPr>
        <p:spPr/>
        <p:txBody>
          <a:bodyPr/>
          <a:lstStyle>
            <a:lvl1pPr>
              <a:defRPr>
                <a:solidFill>
                  <a:schemeClr val="tx1"/>
                </a:solidFill>
                <a:latin typeface="SKODA Next" panose="020B0504020603020204" pitchFamily="34" charset="0"/>
              </a:defRPr>
            </a:lvl1pPr>
          </a:lstStyle>
          <a:p>
            <a:fld id="{1E956721-BB38-4972-8ACD-5A2C9377E3B4}" type="slidenum">
              <a:rPr lang="cs-CZ" smtClean="0"/>
              <a:pPr/>
              <a:t>‹#›</a:t>
            </a:fld>
            <a:endParaRPr lang="cs-CZ" dirty="0"/>
          </a:p>
        </p:txBody>
      </p:sp>
      <p:sp>
        <p:nvSpPr>
          <p:cNvPr id="7" name="Zástupný symbol pro zápatí 6"/>
          <p:cNvSpPr>
            <a:spLocks noGrp="1"/>
          </p:cNvSpPr>
          <p:nvPr>
            <p:ph type="ftr" sz="quarter" idx="11"/>
          </p:nvPr>
        </p:nvSpPr>
        <p:spPr/>
        <p:txBody>
          <a:bodyPr/>
          <a:lstStyle>
            <a:lvl1pPr>
              <a:defRPr>
                <a:solidFill>
                  <a:schemeClr val="tx1"/>
                </a:solidFill>
                <a:latin typeface="SKODA Next" panose="020B0504020603020204" pitchFamily="34" charset="0"/>
              </a:defRPr>
            </a:lvl1pPr>
          </a:lstStyle>
          <a:p>
            <a:endParaRPr lang="cs-CZ" dirty="0"/>
          </a:p>
        </p:txBody>
      </p:sp>
      <p:sp>
        <p:nvSpPr>
          <p:cNvPr id="10"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3" name="Nadpis 2"/>
          <p:cNvSpPr>
            <a:spLocks noGrp="1"/>
          </p:cNvSpPr>
          <p:nvPr>
            <p:ph type="title" hasCustomPrompt="1"/>
          </p:nvPr>
        </p:nvSpPr>
        <p:spPr/>
        <p:txBody>
          <a:bodyPr/>
          <a:lstStyle>
            <a:lvl1pPr>
              <a:defRPr baseline="0"/>
            </a:lvl1pPr>
          </a:lstStyle>
          <a:p>
            <a:r>
              <a:rPr lang="cs-CZ" noProof="0" dirty="0"/>
              <a:t>Další kapitola</a:t>
            </a:r>
          </a:p>
        </p:txBody>
      </p:sp>
    </p:spTree>
    <p:extLst>
      <p:ext uri="{BB962C8B-B14F-4D97-AF65-F5344CB8AC3E}">
        <p14:creationId xmlns:p14="http://schemas.microsoft.com/office/powerpoint/2010/main" val="69732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9" name="Zástupný symbol pro text 8"/>
          <p:cNvSpPr>
            <a:spLocks noGrp="1"/>
          </p:cNvSpPr>
          <p:nvPr>
            <p:ph type="body" sz="quarter" idx="12" hasCustomPrompt="1"/>
          </p:nvPr>
        </p:nvSpPr>
        <p:spPr>
          <a:xfrm>
            <a:off x="341950" y="1439560"/>
            <a:ext cx="3096065" cy="5183048"/>
          </a:xfrm>
        </p:spPr>
        <p:txBody>
          <a:bodyPr/>
          <a:lstStyle>
            <a:lvl1pPr>
              <a:defRPr>
                <a:latin typeface="SKODA Next" panose="020B0504020603020204" pitchFamily="34" charset="0"/>
              </a:defRPr>
            </a:lvl1pPr>
            <a:lvl2pPr>
              <a:defRPr>
                <a:latin typeface="SKODA Next" panose="020B0504020603020204" pitchFamily="34" charset="0"/>
              </a:defRPr>
            </a:lvl2pPr>
            <a:lvl3pPr>
              <a:defRPr>
                <a:latin typeface="SKODA Next" panose="020B0504020603020204" pitchFamily="34" charset="0"/>
              </a:defRPr>
            </a:lvl3pPr>
            <a:lvl4pPr>
              <a:defRPr>
                <a:latin typeface="SKODA Next" panose="020B0504020603020204" pitchFamily="34" charset="0"/>
              </a:defRPr>
            </a:lvl4pPr>
            <a:lvl5pPr>
              <a:defRPr>
                <a:latin typeface="SKODA Next" panose="020B0504020603020204" pitchFamily="34" charset="0"/>
              </a:defRPr>
            </a:lvl5p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 name="Zástupný symbol pro obrázek 10"/>
          <p:cNvSpPr>
            <a:spLocks noGrp="1"/>
          </p:cNvSpPr>
          <p:nvPr>
            <p:ph type="pic" sz="quarter" idx="13" hasCustomPrompt="1"/>
          </p:nvPr>
        </p:nvSpPr>
        <p:spPr>
          <a:xfrm>
            <a:off x="3797436" y="1439560"/>
            <a:ext cx="6551028" cy="5183048"/>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28"/>
          <p:cNvSpPr>
            <a:spLocks noGrp="1"/>
          </p:cNvSpPr>
          <p:nvPr>
            <p:ph type="body" sz="quarter" idx="14"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4" name="Nadpis 3"/>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3968414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1949" y="1439562"/>
            <a:ext cx="10006515" cy="5183685"/>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2899805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Header">
    <p:spTree>
      <p:nvGrpSpPr>
        <p:cNvPr id="1" name=""/>
        <p:cNvGrpSpPr/>
        <p:nvPr/>
      </p:nvGrpSpPr>
      <p:grpSpPr>
        <a:xfrm>
          <a:off x="0" y="0"/>
          <a:ext cx="0" cy="0"/>
          <a:chOff x="0" y="0"/>
          <a:chExt cx="0" cy="0"/>
        </a:xfrm>
      </p:grpSpPr>
      <p:sp>
        <p:nvSpPr>
          <p:cNvPr id="11" name="Zástupný symbol pro obrázek 10"/>
          <p:cNvSpPr>
            <a:spLocks noGrp="1"/>
          </p:cNvSpPr>
          <p:nvPr>
            <p:ph type="pic" sz="quarter" idx="13" hasCustomPrompt="1"/>
          </p:nvPr>
        </p:nvSpPr>
        <p:spPr>
          <a:xfrm>
            <a:off x="1" y="0"/>
            <a:ext cx="10691813" cy="6964537"/>
          </a:xfrm>
        </p:spPr>
        <p:txBody>
          <a:bodyPr/>
          <a:lstStyle>
            <a:lvl1pPr algn="l">
              <a:buFontTx/>
              <a:buNone/>
              <a:defRPr>
                <a:latin typeface="SKODA Next" panose="020B0504020603020204" pitchFamily="34" charset="0"/>
              </a:defRPr>
            </a:lvl1pPr>
          </a:lstStyle>
          <a:p>
            <a:r>
              <a:rPr lang="cs-CZ" noProof="0" dirty="0"/>
              <a:t>Obrázek</a:t>
            </a:r>
          </a:p>
        </p:txBody>
      </p:sp>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Tree>
    <p:extLst>
      <p:ext uri="{BB962C8B-B14F-4D97-AF65-F5344CB8AC3E}">
        <p14:creationId xmlns:p14="http://schemas.microsoft.com/office/powerpoint/2010/main" val="303645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tli Picture">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0"/>
          </p:nvPr>
        </p:nvSpPr>
        <p:spPr/>
        <p:txBody>
          <a:bodyPr/>
          <a:lstStyle>
            <a:lvl1pPr>
              <a:defRPr>
                <a:latin typeface="SKODA Next" panose="020B0504020603020204" pitchFamily="34" charset="0"/>
              </a:defRPr>
            </a:lvl1pPr>
          </a:lstStyle>
          <a:p>
            <a:fld id="{1E956721-BB38-4972-8ACD-5A2C9377E3B4}" type="slidenum">
              <a:rPr lang="cs-CZ" smtClean="0"/>
              <a:pPr/>
              <a:t>‹#›</a:t>
            </a:fld>
            <a:endParaRPr lang="cs-CZ" dirty="0"/>
          </a:p>
        </p:txBody>
      </p:sp>
      <p:sp>
        <p:nvSpPr>
          <p:cNvPr id="8" name="Zástupný symbol pro zápatí 7"/>
          <p:cNvSpPr>
            <a:spLocks noGrp="1"/>
          </p:cNvSpPr>
          <p:nvPr>
            <p:ph type="ftr" sz="quarter" idx="11"/>
          </p:nvPr>
        </p:nvSpPr>
        <p:spPr/>
        <p:txBody>
          <a:bodyPr/>
          <a:lstStyle>
            <a:lvl1pPr>
              <a:defRPr>
                <a:latin typeface="SKODA Next" panose="020B0504020603020204" pitchFamily="34" charset="0"/>
              </a:defRPr>
            </a:lvl1pPr>
          </a:lstStyle>
          <a:p>
            <a:endParaRPr lang="cs-CZ" dirty="0"/>
          </a:p>
        </p:txBody>
      </p:sp>
      <p:sp>
        <p:nvSpPr>
          <p:cNvPr id="11" name="Zástupný symbol pro obrázek 10"/>
          <p:cNvSpPr>
            <a:spLocks noGrp="1"/>
          </p:cNvSpPr>
          <p:nvPr>
            <p:ph type="pic" sz="quarter" idx="13" hasCustomPrompt="1"/>
          </p:nvPr>
        </p:nvSpPr>
        <p:spPr>
          <a:xfrm>
            <a:off x="342850"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3" name="Zástupný symbol pro text 12"/>
          <p:cNvSpPr>
            <a:spLocks noGrp="1"/>
          </p:cNvSpPr>
          <p:nvPr>
            <p:ph type="body" sz="quarter" idx="14" hasCustomPrompt="1"/>
          </p:nvPr>
        </p:nvSpPr>
        <p:spPr>
          <a:xfrm>
            <a:off x="342850"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4" name="Zástupný symbol pro obrázek 10"/>
          <p:cNvSpPr>
            <a:spLocks noGrp="1"/>
          </p:cNvSpPr>
          <p:nvPr>
            <p:ph type="pic" sz="quarter" idx="15" hasCustomPrompt="1"/>
          </p:nvPr>
        </p:nvSpPr>
        <p:spPr>
          <a:xfrm>
            <a:off x="342850" y="4139132"/>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5" name="Zástupný symbol pro text 12"/>
          <p:cNvSpPr>
            <a:spLocks noGrp="1"/>
          </p:cNvSpPr>
          <p:nvPr>
            <p:ph type="body" sz="quarter" idx="16" hasCustomPrompt="1"/>
          </p:nvPr>
        </p:nvSpPr>
        <p:spPr>
          <a:xfrm>
            <a:off x="342850"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6" name="Zástupný symbol pro obrázek 10"/>
          <p:cNvSpPr>
            <a:spLocks noGrp="1"/>
          </p:cNvSpPr>
          <p:nvPr>
            <p:ph type="pic" sz="quarter" idx="17" hasCustomPrompt="1"/>
          </p:nvPr>
        </p:nvSpPr>
        <p:spPr>
          <a:xfrm>
            <a:off x="5525268" y="1439699"/>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7" name="Zástupný symbol pro text 12"/>
          <p:cNvSpPr>
            <a:spLocks noGrp="1"/>
          </p:cNvSpPr>
          <p:nvPr>
            <p:ph type="body" sz="quarter" idx="18" hasCustomPrompt="1"/>
          </p:nvPr>
        </p:nvSpPr>
        <p:spPr>
          <a:xfrm>
            <a:off x="5525268" y="3743214"/>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18" name="Zástupný symbol pro obrázek 10"/>
          <p:cNvSpPr>
            <a:spLocks noGrp="1"/>
          </p:cNvSpPr>
          <p:nvPr>
            <p:ph type="pic" sz="quarter" idx="19" hasCustomPrompt="1"/>
          </p:nvPr>
        </p:nvSpPr>
        <p:spPr>
          <a:xfrm>
            <a:off x="5525268" y="4139132"/>
            <a:ext cx="4823696" cy="2231531"/>
          </a:xfrm>
        </p:spPr>
        <p:txBody>
          <a:bodyPr/>
          <a:lstStyle>
            <a:lvl1pPr algn="l">
              <a:buFontTx/>
              <a:buNone/>
              <a:defRPr>
                <a:latin typeface="SKODA Next" panose="020B0504020603020204" pitchFamily="34" charset="0"/>
              </a:defRPr>
            </a:lvl1pPr>
          </a:lstStyle>
          <a:p>
            <a:r>
              <a:rPr lang="cs-CZ" noProof="0" dirty="0"/>
              <a:t>Obrázek</a:t>
            </a:r>
          </a:p>
        </p:txBody>
      </p:sp>
      <p:sp>
        <p:nvSpPr>
          <p:cNvPr id="19" name="Zástupný symbol pro text 12"/>
          <p:cNvSpPr>
            <a:spLocks noGrp="1"/>
          </p:cNvSpPr>
          <p:nvPr>
            <p:ph type="body" sz="quarter" idx="20" hasCustomPrompt="1"/>
          </p:nvPr>
        </p:nvSpPr>
        <p:spPr>
          <a:xfrm>
            <a:off x="5525268" y="6442647"/>
            <a:ext cx="4823696" cy="179962"/>
          </a:xfrm>
        </p:spPr>
        <p:txBody>
          <a:bodyPr anchor="ctr" anchorCtr="0">
            <a:noAutofit/>
          </a:bodyPr>
          <a:lstStyle>
            <a:lvl1pPr marL="0" indent="0">
              <a:lnSpc>
                <a:spcPct val="100000"/>
              </a:lnSpc>
              <a:buFontTx/>
              <a:buNone/>
              <a:defRPr sz="1200">
                <a:latin typeface="SKODA Next" panose="020B0504020603020204" pitchFamily="34" charset="0"/>
              </a:defRPr>
            </a:lvl1pPr>
          </a:lstStyle>
          <a:p>
            <a:pPr lvl="0"/>
            <a:r>
              <a:rPr lang="cs-CZ" noProof="0" dirty="0"/>
              <a:t>Titulek</a:t>
            </a:r>
          </a:p>
        </p:txBody>
      </p:sp>
      <p:sp>
        <p:nvSpPr>
          <p:cNvPr id="24" name="Zástupný symbol pro text 28"/>
          <p:cNvSpPr>
            <a:spLocks noGrp="1"/>
          </p:cNvSpPr>
          <p:nvPr>
            <p:ph type="body" sz="quarter" idx="12" hasCustomPrompt="1"/>
          </p:nvPr>
        </p:nvSpPr>
        <p:spPr>
          <a:xfrm>
            <a:off x="341949" y="899811"/>
            <a:ext cx="10006115" cy="359924"/>
          </a:xfrm>
        </p:spPr>
        <p:txBody>
          <a:bodyPr>
            <a:noAutofit/>
          </a:bodyPr>
          <a:lstStyle>
            <a:lvl1pPr marL="0" indent="0">
              <a:lnSpc>
                <a:spcPts val="2400"/>
              </a:lnSpc>
              <a:buNone/>
              <a:defRPr sz="2000" baseline="0"/>
            </a:lvl1pPr>
          </a:lstStyle>
          <a:p>
            <a:pPr lvl="0"/>
            <a:r>
              <a:rPr lang="cs-CZ" noProof="0" dirty="0"/>
              <a:t>Podnadpis</a:t>
            </a:r>
          </a:p>
        </p:txBody>
      </p:sp>
      <p:sp>
        <p:nvSpPr>
          <p:cNvPr id="2" name="Nadpis 1"/>
          <p:cNvSpPr>
            <a:spLocks noGrp="1"/>
          </p:cNvSpPr>
          <p:nvPr>
            <p:ph type="title" hasCustomPrompt="1"/>
          </p:nvPr>
        </p:nvSpPr>
        <p:spPr/>
        <p:txBody>
          <a:bodyPr/>
          <a:lstStyle>
            <a:lvl1pPr>
              <a:defRPr/>
            </a:lvl1pPr>
          </a:lstStyle>
          <a:p>
            <a:r>
              <a:rPr lang="cs-CZ" noProof="0" dirty="0"/>
              <a:t>Nadpis (shrnutí stránky)</a:t>
            </a:r>
          </a:p>
        </p:txBody>
      </p:sp>
    </p:spTree>
    <p:extLst>
      <p:ext uri="{BB962C8B-B14F-4D97-AF65-F5344CB8AC3E}">
        <p14:creationId xmlns:p14="http://schemas.microsoft.com/office/powerpoint/2010/main" val="28496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4.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gi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image" Target="../media/image2.emf"/><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oleObject" Target="../embeddings/oleObject7.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gi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ags" Target="../tags/tag11.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5" Type="http://schemas.openxmlformats.org/officeDocument/2006/relationships/image" Target="../media/image2.emf"/><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oleObject" Target="../embeddings/oleObject10.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gi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ags" Target="../tags/tag1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5" Type="http://schemas.openxmlformats.org/officeDocument/2006/relationships/image" Target="../media/image2.emf"/><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oleObject" Target="../embeddings/oleObject1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3" name="Skupina 12"/>
          <p:cNvGrpSpPr/>
          <p:nvPr userDrawn="1"/>
        </p:nvGrpSpPr>
        <p:grpSpPr>
          <a:xfrm>
            <a:off x="0" y="6961281"/>
            <a:ext cx="10693400" cy="599982"/>
            <a:chOff x="0" y="6961281"/>
            <a:chExt cx="10693400" cy="599982"/>
          </a:xfrm>
        </p:grpSpPr>
        <p:pic>
          <p:nvPicPr>
            <p:cNvPr id="20" name="Obrázek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623721" y="7084105"/>
              <a:ext cx="1726779" cy="360000"/>
            </a:xfrm>
            <a:prstGeom prst="rect">
              <a:avLst/>
            </a:prstGeom>
          </p:spPr>
        </p:pic>
        <p:sp>
          <p:nvSpPr>
            <p:cNvPr id="21" name="Volný tvar 20"/>
            <p:cNvSpPr/>
            <p:nvPr userDrawn="1"/>
          </p:nvSpPr>
          <p:spPr>
            <a:xfrm>
              <a:off x="0" y="6961281"/>
              <a:ext cx="8444706" cy="599334"/>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599334 h 599334"/>
                <a:gd name="connsiteX1" fmla="*/ 8335151 w 8490871"/>
                <a:gd name="connsiteY1" fmla="*/ 242876 h 599334"/>
                <a:gd name="connsiteX2" fmla="*/ 8455205 w 8490871"/>
                <a:gd name="connsiteY2" fmla="*/ 3506 h 599334"/>
                <a:gd name="connsiteX3" fmla="*/ 159745 w 8490871"/>
                <a:gd name="connsiteY3" fmla="*/ 0 h 599334"/>
                <a:gd name="connsiteX4" fmla="*/ 0 w 8490871"/>
                <a:gd name="connsiteY4" fmla="*/ 599334 h 599334"/>
                <a:gd name="connsiteX5" fmla="*/ 8490871 w 8490871"/>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12236 w 8331126"/>
                <a:gd name="connsiteY4" fmla="*/ 599334 h 599334"/>
                <a:gd name="connsiteX5" fmla="*/ 8331126 w 8331126"/>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2842 w 8331126"/>
                <a:gd name="connsiteY4" fmla="*/ 599334 h 599334"/>
                <a:gd name="connsiteX5" fmla="*/ 8331126 w 8331126"/>
                <a:gd name="connsiteY5" fmla="*/ 599334 h 599334"/>
                <a:gd name="connsiteX0" fmla="*/ 8328482 w 8328482"/>
                <a:gd name="connsiteY0" fmla="*/ 599334 h 599334"/>
                <a:gd name="connsiteX1" fmla="*/ 8172762 w 8328482"/>
                <a:gd name="connsiteY1" fmla="*/ 242876 h 599334"/>
                <a:gd name="connsiteX2" fmla="*/ 8292816 w 8328482"/>
                <a:gd name="connsiteY2" fmla="*/ 3506 h 599334"/>
                <a:gd name="connsiteX3" fmla="*/ 1114 w 8328482"/>
                <a:gd name="connsiteY3" fmla="*/ 0 h 599334"/>
                <a:gd name="connsiteX4" fmla="*/ 198 w 8328482"/>
                <a:gd name="connsiteY4" fmla="*/ 599334 h 599334"/>
                <a:gd name="connsiteX5" fmla="*/ 8328482 w 8328482"/>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 name="connsiteX0" fmla="*/ 8328325 w 8328325"/>
                <a:gd name="connsiteY0" fmla="*/ 599334 h 599334"/>
                <a:gd name="connsiteX1" fmla="*/ 8172605 w 8328325"/>
                <a:gd name="connsiteY1" fmla="*/ 242876 h 599334"/>
                <a:gd name="connsiteX2" fmla="*/ 8292659 w 8328325"/>
                <a:gd name="connsiteY2" fmla="*/ 3506 h 599334"/>
                <a:gd name="connsiteX3" fmla="*/ 14110 w 8328325"/>
                <a:gd name="connsiteY3" fmla="*/ 0 h 599334"/>
                <a:gd name="connsiteX4" fmla="*/ 41 w 8328325"/>
                <a:gd name="connsiteY4" fmla="*/ 599334 h 599334"/>
                <a:gd name="connsiteX5" fmla="*/ 8328325 w 8328325"/>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1630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30206 w 8330206"/>
                <a:gd name="connsiteY0" fmla="*/ 599334 h 599334"/>
                <a:gd name="connsiteX1" fmla="*/ 8174486 w 8330206"/>
                <a:gd name="connsiteY1" fmla="*/ 242876 h 599334"/>
                <a:gd name="connsiteX2" fmla="*/ 8294540 w 8330206"/>
                <a:gd name="connsiteY2" fmla="*/ 3506 h 599334"/>
                <a:gd name="connsiteX3" fmla="*/ 960 w 8330206"/>
                <a:gd name="connsiteY3" fmla="*/ 0 h 599334"/>
                <a:gd name="connsiteX4" fmla="*/ 43 w 8330206"/>
                <a:gd name="connsiteY4" fmla="*/ 599334 h 599334"/>
                <a:gd name="connsiteX5" fmla="*/ 8330206 w 8330206"/>
                <a:gd name="connsiteY5" fmla="*/ 599334 h 599334"/>
                <a:gd name="connsiteX0" fmla="*/ 8331125 w 8331125"/>
                <a:gd name="connsiteY0" fmla="*/ 599334 h 599334"/>
                <a:gd name="connsiteX1" fmla="*/ 8175405 w 8331125"/>
                <a:gd name="connsiteY1" fmla="*/ 242876 h 599334"/>
                <a:gd name="connsiteX2" fmla="*/ 8295459 w 8331125"/>
                <a:gd name="connsiteY2" fmla="*/ 3506 h 599334"/>
                <a:gd name="connsiteX3" fmla="*/ 0 w 8331125"/>
                <a:gd name="connsiteY3" fmla="*/ 0 h 599334"/>
                <a:gd name="connsiteX4" fmla="*/ 962 w 8331125"/>
                <a:gd name="connsiteY4" fmla="*/ 599334 h 599334"/>
                <a:gd name="connsiteX5" fmla="*/ 8331125 w 8331125"/>
                <a:gd name="connsiteY5" fmla="*/ 599334 h 599334"/>
                <a:gd name="connsiteX0" fmla="*/ 8330185 w 8330185"/>
                <a:gd name="connsiteY0" fmla="*/ 599334 h 599334"/>
                <a:gd name="connsiteX1" fmla="*/ 8174465 w 8330185"/>
                <a:gd name="connsiteY1" fmla="*/ 242876 h 599334"/>
                <a:gd name="connsiteX2" fmla="*/ 8294519 w 8330185"/>
                <a:gd name="connsiteY2" fmla="*/ 3506 h 599334"/>
                <a:gd name="connsiteX3" fmla="*/ 2818 w 8330185"/>
                <a:gd name="connsiteY3" fmla="*/ 0 h 599334"/>
                <a:gd name="connsiteX4" fmla="*/ 22 w 8330185"/>
                <a:gd name="connsiteY4" fmla="*/ 599334 h 599334"/>
                <a:gd name="connsiteX5" fmla="*/ 8330185 w 8330185"/>
                <a:gd name="connsiteY5" fmla="*/ 599334 h 599334"/>
                <a:gd name="connsiteX0" fmla="*/ 8328328 w 8328328"/>
                <a:gd name="connsiteY0" fmla="*/ 599334 h 599334"/>
                <a:gd name="connsiteX1" fmla="*/ 8172608 w 8328328"/>
                <a:gd name="connsiteY1" fmla="*/ 242876 h 599334"/>
                <a:gd name="connsiteX2" fmla="*/ 8292662 w 8328328"/>
                <a:gd name="connsiteY2" fmla="*/ 3506 h 599334"/>
                <a:gd name="connsiteX3" fmla="*/ 961 w 8328328"/>
                <a:gd name="connsiteY3" fmla="*/ 0 h 599334"/>
                <a:gd name="connsiteX4" fmla="*/ 44 w 8328328"/>
                <a:gd name="connsiteY4" fmla="*/ 599334 h 599334"/>
                <a:gd name="connsiteX5" fmla="*/ 8328328 w 8328328"/>
                <a:gd name="connsiteY5" fmla="*/ 599334 h 599334"/>
                <a:gd name="connsiteX0" fmla="*/ 8327367 w 8327367"/>
                <a:gd name="connsiteY0" fmla="*/ 599334 h 599334"/>
                <a:gd name="connsiteX1" fmla="*/ 8171647 w 8327367"/>
                <a:gd name="connsiteY1" fmla="*/ 242876 h 599334"/>
                <a:gd name="connsiteX2" fmla="*/ 8291701 w 8327367"/>
                <a:gd name="connsiteY2" fmla="*/ 3506 h 599334"/>
                <a:gd name="connsiteX3" fmla="*/ 0 w 8327367"/>
                <a:gd name="connsiteY3" fmla="*/ 0 h 599334"/>
                <a:gd name="connsiteX4" fmla="*/ 962 w 8327367"/>
                <a:gd name="connsiteY4" fmla="*/ 599334 h 599334"/>
                <a:gd name="connsiteX5" fmla="*/ 8327367 w 8327367"/>
                <a:gd name="connsiteY5" fmla="*/ 599334 h 599334"/>
                <a:gd name="connsiteX0" fmla="*/ 8328327 w 8328327"/>
                <a:gd name="connsiteY0" fmla="*/ 599334 h 599334"/>
                <a:gd name="connsiteX1" fmla="*/ 8172607 w 8328327"/>
                <a:gd name="connsiteY1" fmla="*/ 242876 h 599334"/>
                <a:gd name="connsiteX2" fmla="*/ 8292661 w 8328327"/>
                <a:gd name="connsiteY2" fmla="*/ 3506 h 599334"/>
                <a:gd name="connsiteX3" fmla="*/ 960 w 8328327"/>
                <a:gd name="connsiteY3" fmla="*/ 0 h 599334"/>
                <a:gd name="connsiteX4" fmla="*/ 43 w 8328327"/>
                <a:gd name="connsiteY4" fmla="*/ 599334 h 599334"/>
                <a:gd name="connsiteX5" fmla="*/ 8328327 w 8328327"/>
                <a:gd name="connsiteY5" fmla="*/ 599334 h 599334"/>
                <a:gd name="connsiteX0" fmla="*/ 8328285 w 8328285"/>
                <a:gd name="connsiteY0" fmla="*/ 599334 h 599334"/>
                <a:gd name="connsiteX1" fmla="*/ 8172565 w 8328285"/>
                <a:gd name="connsiteY1" fmla="*/ 242876 h 599334"/>
                <a:gd name="connsiteX2" fmla="*/ 8292619 w 8328285"/>
                <a:gd name="connsiteY2" fmla="*/ 3506 h 599334"/>
                <a:gd name="connsiteX3" fmla="*/ 341008 w 8328285"/>
                <a:gd name="connsiteY3" fmla="*/ 0 h 599334"/>
                <a:gd name="connsiteX4" fmla="*/ 1 w 8328285"/>
                <a:gd name="connsiteY4" fmla="*/ 599334 h 599334"/>
                <a:gd name="connsiteX5" fmla="*/ 8328285 w 8328285"/>
                <a:gd name="connsiteY5" fmla="*/ 599334 h 599334"/>
                <a:gd name="connsiteX0" fmla="*/ 7990094 w 7990094"/>
                <a:gd name="connsiteY0" fmla="*/ 599334 h 601239"/>
                <a:gd name="connsiteX1" fmla="*/ 7834374 w 7990094"/>
                <a:gd name="connsiteY1" fmla="*/ 242876 h 601239"/>
                <a:gd name="connsiteX2" fmla="*/ 7954428 w 7990094"/>
                <a:gd name="connsiteY2" fmla="*/ 3506 h 601239"/>
                <a:gd name="connsiteX3" fmla="*/ 2817 w 7990094"/>
                <a:gd name="connsiteY3" fmla="*/ 0 h 601239"/>
                <a:gd name="connsiteX4" fmla="*/ 22 w 7990094"/>
                <a:gd name="connsiteY4" fmla="*/ 601239 h 601239"/>
                <a:gd name="connsiteX5" fmla="*/ 7990094 w 7990094"/>
                <a:gd name="connsiteY5" fmla="*/ 599334 h 601239"/>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7429 h 599334"/>
                <a:gd name="connsiteX5" fmla="*/ 8328284 w 8328284"/>
                <a:gd name="connsiteY5" fmla="*/ 599334 h 599334"/>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9334 h 599334"/>
                <a:gd name="connsiteX5" fmla="*/ 8328284 w 8328284"/>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9247" h="599334">
                  <a:moveTo>
                    <a:pt x="8329247" y="599334"/>
                  </a:moveTo>
                  <a:lnTo>
                    <a:pt x="8173527" y="242876"/>
                  </a:lnTo>
                  <a:lnTo>
                    <a:pt x="8293581" y="3506"/>
                  </a:lnTo>
                  <a:lnTo>
                    <a:pt x="0" y="0"/>
                  </a:lnTo>
                  <a:lnTo>
                    <a:pt x="963" y="599334"/>
                  </a:lnTo>
                  <a:lnTo>
                    <a:pt x="8329247" y="599334"/>
                  </a:ln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2" name="Volný tvar 21"/>
            <p:cNvSpPr/>
            <p:nvPr userDrawn="1"/>
          </p:nvSpPr>
          <p:spPr>
            <a:xfrm>
              <a:off x="1907202" y="7204157"/>
              <a:ext cx="6537502" cy="357106"/>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1108 w 8491108"/>
                <a:gd name="connsiteY0" fmla="*/ 597306 h 597306"/>
                <a:gd name="connsiteX1" fmla="*/ 8335388 w 8491108"/>
                <a:gd name="connsiteY1" fmla="*/ 240848 h 597306"/>
                <a:gd name="connsiteX2" fmla="*/ 2033595 w 8491108"/>
                <a:gd name="connsiteY2" fmla="*/ 594144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356458 h 356458"/>
                <a:gd name="connsiteX1" fmla="*/ 8335151 w 8490871"/>
                <a:gd name="connsiteY1" fmla="*/ 0 h 356458"/>
                <a:gd name="connsiteX2" fmla="*/ 2033358 w 8490871"/>
                <a:gd name="connsiteY2" fmla="*/ 353296 h 356458"/>
                <a:gd name="connsiteX3" fmla="*/ 0 w 8490871"/>
                <a:gd name="connsiteY3" fmla="*/ 356458 h 356458"/>
                <a:gd name="connsiteX4" fmla="*/ 8490871 w 8490871"/>
                <a:gd name="connsiteY4" fmla="*/ 356458 h 356458"/>
                <a:gd name="connsiteX0" fmla="*/ 6457513 w 6457513"/>
                <a:gd name="connsiteY0" fmla="*/ 356458 h 356458"/>
                <a:gd name="connsiteX1" fmla="*/ 6301793 w 6457513"/>
                <a:gd name="connsiteY1" fmla="*/ 0 h 356458"/>
                <a:gd name="connsiteX2" fmla="*/ 0 w 6457513"/>
                <a:gd name="connsiteY2" fmla="*/ 353296 h 356458"/>
                <a:gd name="connsiteX3" fmla="*/ 6457513 w 6457513"/>
                <a:gd name="connsiteY3" fmla="*/ 356458 h 356458"/>
                <a:gd name="connsiteX0" fmla="*/ 6448118 w 6448118"/>
                <a:gd name="connsiteY0" fmla="*/ 356458 h 357106"/>
                <a:gd name="connsiteX1" fmla="*/ 6292398 w 6448118"/>
                <a:gd name="connsiteY1" fmla="*/ 0 h 357106"/>
                <a:gd name="connsiteX2" fmla="*/ 0 w 6448118"/>
                <a:gd name="connsiteY2" fmla="*/ 357106 h 357106"/>
                <a:gd name="connsiteX3" fmla="*/ 6448118 w 6448118"/>
                <a:gd name="connsiteY3" fmla="*/ 356458 h 357106"/>
              </a:gdLst>
              <a:ahLst/>
              <a:cxnLst>
                <a:cxn ang="0">
                  <a:pos x="connsiteX0" y="connsiteY0"/>
                </a:cxn>
                <a:cxn ang="0">
                  <a:pos x="connsiteX1" y="connsiteY1"/>
                </a:cxn>
                <a:cxn ang="0">
                  <a:pos x="connsiteX2" y="connsiteY2"/>
                </a:cxn>
                <a:cxn ang="0">
                  <a:pos x="connsiteX3" y="connsiteY3"/>
                </a:cxn>
              </a:cxnLst>
              <a:rect l="l" t="t" r="r" b="b"/>
              <a:pathLst>
                <a:path w="6448118" h="357106">
                  <a:moveTo>
                    <a:pt x="6448118" y="356458"/>
                  </a:moveTo>
                  <a:lnTo>
                    <a:pt x="6292398" y="0"/>
                  </a:lnTo>
                  <a:lnTo>
                    <a:pt x="0" y="357106"/>
                  </a:lnTo>
                  <a:lnTo>
                    <a:pt x="6448118" y="356458"/>
                  </a:lnTo>
                  <a:close/>
                </a:path>
              </a:pathLst>
            </a:cu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3" name="Volný tvar 22"/>
            <p:cNvSpPr/>
            <p:nvPr userDrawn="1"/>
          </p:nvSpPr>
          <p:spPr>
            <a:xfrm>
              <a:off x="3635636" y="6964787"/>
              <a:ext cx="4772907" cy="239370"/>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3747792 w 8455442"/>
                <a:gd name="connsiteY0" fmla="*/ 0 h 601133"/>
                <a:gd name="connsiteX1" fmla="*/ 8335388 w 8455442"/>
                <a:gd name="connsiteY1" fmla="*/ 244675 h 601133"/>
                <a:gd name="connsiteX2" fmla="*/ 8455442 w 8455442"/>
                <a:gd name="connsiteY2" fmla="*/ 5305 h 601133"/>
                <a:gd name="connsiteX3" fmla="*/ 0 w 8455442"/>
                <a:gd name="connsiteY3" fmla="*/ 3827 h 601133"/>
                <a:gd name="connsiteX4" fmla="*/ 237 w 8455442"/>
                <a:gd name="connsiteY4" fmla="*/ 601133 h 601133"/>
                <a:gd name="connsiteX5" fmla="*/ 3747792 w 8455442"/>
                <a:gd name="connsiteY5" fmla="*/ 0 h 601133"/>
                <a:gd name="connsiteX0" fmla="*/ 3747792 w 8455442"/>
                <a:gd name="connsiteY0" fmla="*/ 0 h 244675"/>
                <a:gd name="connsiteX1" fmla="*/ 8335388 w 8455442"/>
                <a:gd name="connsiteY1" fmla="*/ 244675 h 244675"/>
                <a:gd name="connsiteX2" fmla="*/ 8455442 w 8455442"/>
                <a:gd name="connsiteY2" fmla="*/ 5305 h 244675"/>
                <a:gd name="connsiteX3" fmla="*/ 0 w 8455442"/>
                <a:gd name="connsiteY3" fmla="*/ 3827 h 244675"/>
                <a:gd name="connsiteX4" fmla="*/ 3747792 w 8455442"/>
                <a:gd name="connsiteY4" fmla="*/ 0 h 244675"/>
                <a:gd name="connsiteX0" fmla="*/ 0 w 4707650"/>
                <a:gd name="connsiteY0" fmla="*/ 0 h 244675"/>
                <a:gd name="connsiteX1" fmla="*/ 4587596 w 4707650"/>
                <a:gd name="connsiteY1" fmla="*/ 244675 h 244675"/>
                <a:gd name="connsiteX2" fmla="*/ 4707650 w 4707650"/>
                <a:gd name="connsiteY2" fmla="*/ 5305 h 244675"/>
                <a:gd name="connsiteX3" fmla="*/ 0 w 4707650"/>
                <a:gd name="connsiteY3" fmla="*/ 0 h 244675"/>
                <a:gd name="connsiteX0" fmla="*/ 0 w 4707650"/>
                <a:gd name="connsiteY0" fmla="*/ 410 h 239370"/>
                <a:gd name="connsiteX1" fmla="*/ 4587596 w 4707650"/>
                <a:gd name="connsiteY1" fmla="*/ 239370 h 239370"/>
                <a:gd name="connsiteX2" fmla="*/ 4707650 w 4707650"/>
                <a:gd name="connsiteY2" fmla="*/ 0 h 239370"/>
                <a:gd name="connsiteX3" fmla="*/ 0 w 4707650"/>
                <a:gd name="connsiteY3" fmla="*/ 410 h 239370"/>
              </a:gdLst>
              <a:ahLst/>
              <a:cxnLst>
                <a:cxn ang="0">
                  <a:pos x="connsiteX0" y="connsiteY0"/>
                </a:cxn>
                <a:cxn ang="0">
                  <a:pos x="connsiteX1" y="connsiteY1"/>
                </a:cxn>
                <a:cxn ang="0">
                  <a:pos x="connsiteX2" y="connsiteY2"/>
                </a:cxn>
                <a:cxn ang="0">
                  <a:pos x="connsiteX3" y="connsiteY3"/>
                </a:cxn>
              </a:cxnLst>
              <a:rect l="l" t="t" r="r" b="b"/>
              <a:pathLst>
                <a:path w="4707650" h="239370">
                  <a:moveTo>
                    <a:pt x="0" y="410"/>
                  </a:moveTo>
                  <a:lnTo>
                    <a:pt x="4587596" y="239370"/>
                  </a:lnTo>
                  <a:lnTo>
                    <a:pt x="4707650" y="0"/>
                  </a:lnTo>
                  <a:lnTo>
                    <a:pt x="0" y="410"/>
                  </a:lnTo>
                  <a:close/>
                </a:path>
              </a:pathLst>
            </a:cu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cxnSp>
          <p:nvCxnSpPr>
            <p:cNvPr id="24" name="Přímá spojnice 23"/>
            <p:cNvCxnSpPr/>
            <p:nvPr userDrawn="1"/>
          </p:nvCxnSpPr>
          <p:spPr>
            <a:xfrm flipH="1" flipV="1">
              <a:off x="8389400" y="6966692"/>
              <a:ext cx="2304000" cy="402"/>
            </a:xfrm>
            <a:prstGeom prst="line">
              <a:avLst/>
            </a:prstGeom>
            <a:ln w="6350">
              <a:solidFill>
                <a:srgbClr val="C3C3C3"/>
              </a:solidFill>
            </a:ln>
          </p:spPr>
          <p:style>
            <a:lnRef idx="1">
              <a:schemeClr val="accent1"/>
            </a:lnRef>
            <a:fillRef idx="0">
              <a:schemeClr val="accent1"/>
            </a:fillRef>
            <a:effectRef idx="0">
              <a:schemeClr val="accent1"/>
            </a:effectRef>
            <a:fontRef idx="minor">
              <a:schemeClr val="tx1"/>
            </a:fontRef>
          </p:style>
        </p:cxnSp>
      </p:grpSp>
      <p:graphicFrame>
        <p:nvGraphicFramePr>
          <p:cNvPr id="6" name="Objekt 5" hidden="1"/>
          <p:cNvGraphicFramePr>
            <a:graphicFrameLocks noChangeAspect="1"/>
          </p:cNvGraphicFramePr>
          <p:nvPr userDrawn="1">
            <p:custDataLst>
              <p:tags r:id="rId13"/>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15" imgW="399" imgH="398" progId="TCLayout.ActiveDocument.1">
                  <p:embed/>
                </p:oleObj>
              </mc:Choice>
              <mc:Fallback>
                <p:oleObj name="think-cell Slide" r:id="rId15" imgW="399" imgH="398" progId="TCLayout.ActiveDocument.1">
                  <p:embed/>
                  <p:pic>
                    <p:nvPicPr>
                      <p:cNvPr id="6" name="Objekt 5" hidden="1"/>
                      <p:cNvPicPr/>
                      <p:nvPr/>
                    </p:nvPicPr>
                    <p:blipFill>
                      <a:blip r:embed="rId16"/>
                      <a:stretch>
                        <a:fillRect/>
                      </a:stretch>
                    </p:blipFill>
                    <p:spPr>
                      <a:xfrm>
                        <a:off x="1589" y="1589"/>
                        <a:ext cx="1587" cy="1587"/>
                      </a:xfrm>
                      <a:prstGeom prst="rect">
                        <a:avLst/>
                      </a:prstGeom>
                    </p:spPr>
                  </p:pic>
                </p:oleObj>
              </mc:Fallback>
            </mc:AlternateContent>
          </a:graphicData>
        </a:graphic>
      </p:graphicFrame>
      <p:sp>
        <p:nvSpPr>
          <p:cNvPr id="3" name="Zástupný symbol pro text 2"/>
          <p:cNvSpPr>
            <a:spLocks noGrp="1"/>
          </p:cNvSpPr>
          <p:nvPr>
            <p:ph type="body" idx="1"/>
          </p:nvPr>
        </p:nvSpPr>
        <p:spPr>
          <a:xfrm>
            <a:off x="342850" y="1439562"/>
            <a:ext cx="10006115" cy="5183685"/>
          </a:xfrm>
          <a:prstGeom prst="rect">
            <a:avLst/>
          </a:prstGeom>
        </p:spPr>
        <p:txBody>
          <a:bodyPr vert="horz" lIns="0" tIns="0" rIns="0" bIns="0" rtlCol="0">
            <a:normAutofit/>
          </a:body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5" name="Zástupný symbol pro zápatí 4"/>
          <p:cNvSpPr>
            <a:spLocks noGrp="1"/>
          </p:cNvSpPr>
          <p:nvPr>
            <p:ph type="ftr" sz="quarter" idx="3"/>
          </p:nvPr>
        </p:nvSpPr>
        <p:spPr>
          <a:xfrm>
            <a:off x="719894" y="7162496"/>
            <a:ext cx="6173596"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endParaRPr lang="cs-CZ" dirty="0"/>
          </a:p>
        </p:txBody>
      </p:sp>
      <p:sp>
        <p:nvSpPr>
          <p:cNvPr id="7" name="Zástupný symbol pro číslo snímku 6"/>
          <p:cNvSpPr>
            <a:spLocks noGrp="1"/>
          </p:cNvSpPr>
          <p:nvPr>
            <p:ph type="sldNum" sz="quarter" idx="4"/>
          </p:nvPr>
        </p:nvSpPr>
        <p:spPr>
          <a:xfrm>
            <a:off x="342849" y="7162496"/>
            <a:ext cx="269960"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fld id="{1E956721-BB38-4972-8ACD-5A2C9377E3B4}" type="slidenum">
              <a:rPr lang="cs-CZ" smtClean="0"/>
              <a:pPr/>
              <a:t>‹#›</a:t>
            </a:fld>
            <a:endParaRPr lang="cs-CZ" dirty="0"/>
          </a:p>
        </p:txBody>
      </p:sp>
      <p:sp>
        <p:nvSpPr>
          <p:cNvPr id="2" name="Zástupný symbol pro nadpis 1"/>
          <p:cNvSpPr>
            <a:spLocks noGrp="1"/>
          </p:cNvSpPr>
          <p:nvPr>
            <p:ph type="title"/>
          </p:nvPr>
        </p:nvSpPr>
        <p:spPr>
          <a:xfrm>
            <a:off x="342850" y="360287"/>
            <a:ext cx="10006115" cy="431909"/>
          </a:xfrm>
          <a:prstGeom prst="rect">
            <a:avLst/>
          </a:prstGeom>
        </p:spPr>
        <p:txBody>
          <a:bodyPr vert="horz" lIns="0" tIns="0" rIns="0" bIns="0" rtlCol="0" anchor="t" anchorCtr="0">
            <a:noAutofit/>
          </a:bodyPr>
          <a:lstStyle/>
          <a:p>
            <a:r>
              <a:rPr lang="cs-CZ" noProof="0" dirty="0"/>
              <a:t>Nadpis (shrnutí stránky)</a:t>
            </a:r>
          </a:p>
        </p:txBody>
      </p:sp>
      <p:sp>
        <p:nvSpPr>
          <p:cNvPr id="14" name="TextovéPole 13"/>
          <p:cNvSpPr txBox="1"/>
          <p:nvPr userDrawn="1"/>
        </p:nvSpPr>
        <p:spPr>
          <a:xfrm>
            <a:off x="7560000" y="7354800"/>
            <a:ext cx="720000" cy="108000"/>
          </a:xfrm>
          <a:prstGeom prst="rect">
            <a:avLst/>
          </a:prstGeom>
          <a:noFill/>
        </p:spPr>
        <p:txBody>
          <a:bodyPr wrap="square" lIns="0" tIns="0" rIns="0" bIns="0" rtlCol="0" anchor="b" anchorCtr="0">
            <a:normAutofit/>
          </a:bodyPr>
          <a:lstStyle/>
          <a:p>
            <a:pPr algn="r"/>
            <a:r>
              <a:rPr lang="en-GB" sz="700" noProof="0" dirty="0">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3998608398"/>
      </p:ext>
    </p:extLst>
  </p:cSld>
  <p:clrMap bg1="lt1" tx1="dk1" bg2="lt2" tx2="dk2" accent1="accent1" accent2="accent2" accent3="accent3" accent4="accent4" accent5="accent5" accent6="accent6" hlink="hlink" folHlink="folHlink"/>
  <p:sldLayoutIdLst>
    <p:sldLayoutId id="2147483724" r:id="rId1"/>
    <p:sldLayoutId id="2147483736" r:id="rId2"/>
    <p:sldLayoutId id="2147483735" r:id="rId3"/>
    <p:sldLayoutId id="2147483726" r:id="rId4"/>
    <p:sldLayoutId id="2147483727" r:id="rId5"/>
    <p:sldLayoutId id="2147483728" r:id="rId6"/>
    <p:sldLayoutId id="2147483729" r:id="rId7"/>
    <p:sldLayoutId id="2147483730" r:id="rId8"/>
    <p:sldLayoutId id="2147483731" r:id="rId9"/>
    <p:sldLayoutId id="2147483732" r:id="rId10"/>
    <p:sldLayoutId id="2147483741" r:id="rId11"/>
  </p:sldLayoutIdLst>
  <p:hf hdr="0" ftr="0" dt="0"/>
  <p:txStyles>
    <p:titleStyle>
      <a:lvl1pPr algn="l" defTabSz="1043056" rtl="0" eaLnBrk="1" latinLnBrk="0" hangingPunct="1">
        <a:lnSpc>
          <a:spcPts val="3200"/>
        </a:lnSpc>
        <a:spcBef>
          <a:spcPct val="0"/>
        </a:spcBef>
        <a:buNone/>
        <a:defRPr sz="2800" b="1" kern="1200">
          <a:solidFill>
            <a:schemeClr val="tx1"/>
          </a:solidFill>
          <a:latin typeface="SKODA Next" panose="020B0504020603020204" pitchFamily="34" charset="0"/>
          <a:ea typeface="Verdana" pitchFamily="34" charset="0"/>
          <a:cs typeface="Verdana" pitchFamily="34" charset="0"/>
        </a:defRPr>
      </a:lvl1pPr>
    </p:titleStyle>
    <p:bodyStyle>
      <a:lvl1pPr marL="18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1pPr>
      <a:lvl2pPr marL="36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2pPr>
      <a:lvl3pPr marL="54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3pPr>
      <a:lvl4pPr marL="72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4pPr>
      <a:lvl5pPr marL="90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7"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cs-CZ"/>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39"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7" userDrawn="1">
          <p15:clr>
            <a:srgbClr val="F26B43"/>
          </p15:clr>
        </p15:guide>
        <p15:guide id="2" pos="3255" userDrawn="1">
          <p15:clr>
            <a:srgbClr val="F26B43"/>
          </p15:clr>
        </p15:guide>
        <p15:guide id="3" pos="2393" userDrawn="1">
          <p15:clr>
            <a:srgbClr val="F26B43"/>
          </p15:clr>
        </p15:guide>
        <p15:guide id="4" pos="2166" userDrawn="1">
          <p15:clr>
            <a:srgbClr val="F26B43"/>
          </p15:clr>
        </p15:guide>
        <p15:guide id="5" pos="1304" userDrawn="1">
          <p15:clr>
            <a:srgbClr val="F26B43"/>
          </p15:clr>
        </p15:guide>
        <p15:guide id="6" pos="1077" userDrawn="1">
          <p15:clr>
            <a:srgbClr val="F26B43"/>
          </p15:clr>
        </p15:guide>
        <p15:guide id="7" pos="216" userDrawn="1">
          <p15:clr>
            <a:srgbClr val="F26B43"/>
          </p15:clr>
        </p15:guide>
        <p15:guide id="8" pos="3480" userDrawn="1">
          <p15:clr>
            <a:srgbClr val="F26B43"/>
          </p15:clr>
        </p15:guide>
        <p15:guide id="9" pos="4342" userDrawn="1">
          <p15:clr>
            <a:srgbClr val="F26B43"/>
          </p15:clr>
        </p15:guide>
        <p15:guide id="10" pos="4569" userDrawn="1">
          <p15:clr>
            <a:srgbClr val="F26B43"/>
          </p15:clr>
        </p15:guide>
        <p15:guide id="11" pos="5431" userDrawn="1">
          <p15:clr>
            <a:srgbClr val="F26B43"/>
          </p15:clr>
        </p15:guide>
        <p15:guide id="12" pos="5658" userDrawn="1">
          <p15:clr>
            <a:srgbClr val="F26B43"/>
          </p15:clr>
        </p15:guide>
        <p15:guide id="13" pos="6519" userDrawn="1">
          <p15:clr>
            <a:srgbClr val="F26B43"/>
          </p15:clr>
        </p15:guide>
        <p15:guide id="14" orient="horz" pos="907" userDrawn="1">
          <p15:clr>
            <a:srgbClr val="F26B43"/>
          </p15:clr>
        </p15:guide>
        <p15:guide id="15" orient="horz" pos="4172" userDrawn="1">
          <p15:clr>
            <a:srgbClr val="F26B43"/>
          </p15:clr>
        </p15:guide>
        <p15:guide id="16" orient="horz" pos="2471" userDrawn="1">
          <p15:clr>
            <a:srgbClr val="F26B43"/>
          </p15:clr>
        </p15:guide>
        <p15:guide id="17" orient="horz" pos="26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3" name="Skupina 12"/>
          <p:cNvGrpSpPr/>
          <p:nvPr userDrawn="1"/>
        </p:nvGrpSpPr>
        <p:grpSpPr>
          <a:xfrm>
            <a:off x="0" y="6961281"/>
            <a:ext cx="10693400" cy="599982"/>
            <a:chOff x="0" y="6961281"/>
            <a:chExt cx="10693400" cy="599982"/>
          </a:xfrm>
        </p:grpSpPr>
        <p:pic>
          <p:nvPicPr>
            <p:cNvPr id="20" name="Obrázek 1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623721" y="7084105"/>
              <a:ext cx="1726779" cy="360000"/>
            </a:xfrm>
            <a:prstGeom prst="rect">
              <a:avLst/>
            </a:prstGeom>
          </p:spPr>
        </p:pic>
        <p:sp>
          <p:nvSpPr>
            <p:cNvPr id="21" name="Volný tvar 20"/>
            <p:cNvSpPr/>
            <p:nvPr userDrawn="1"/>
          </p:nvSpPr>
          <p:spPr>
            <a:xfrm>
              <a:off x="0" y="6961281"/>
              <a:ext cx="8444706" cy="599334"/>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599334 h 599334"/>
                <a:gd name="connsiteX1" fmla="*/ 8335151 w 8490871"/>
                <a:gd name="connsiteY1" fmla="*/ 242876 h 599334"/>
                <a:gd name="connsiteX2" fmla="*/ 8455205 w 8490871"/>
                <a:gd name="connsiteY2" fmla="*/ 3506 h 599334"/>
                <a:gd name="connsiteX3" fmla="*/ 159745 w 8490871"/>
                <a:gd name="connsiteY3" fmla="*/ 0 h 599334"/>
                <a:gd name="connsiteX4" fmla="*/ 0 w 8490871"/>
                <a:gd name="connsiteY4" fmla="*/ 599334 h 599334"/>
                <a:gd name="connsiteX5" fmla="*/ 8490871 w 8490871"/>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12236 w 8331126"/>
                <a:gd name="connsiteY4" fmla="*/ 599334 h 599334"/>
                <a:gd name="connsiteX5" fmla="*/ 8331126 w 8331126"/>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2842 w 8331126"/>
                <a:gd name="connsiteY4" fmla="*/ 599334 h 599334"/>
                <a:gd name="connsiteX5" fmla="*/ 8331126 w 8331126"/>
                <a:gd name="connsiteY5" fmla="*/ 599334 h 599334"/>
                <a:gd name="connsiteX0" fmla="*/ 8328482 w 8328482"/>
                <a:gd name="connsiteY0" fmla="*/ 599334 h 599334"/>
                <a:gd name="connsiteX1" fmla="*/ 8172762 w 8328482"/>
                <a:gd name="connsiteY1" fmla="*/ 242876 h 599334"/>
                <a:gd name="connsiteX2" fmla="*/ 8292816 w 8328482"/>
                <a:gd name="connsiteY2" fmla="*/ 3506 h 599334"/>
                <a:gd name="connsiteX3" fmla="*/ 1114 w 8328482"/>
                <a:gd name="connsiteY3" fmla="*/ 0 h 599334"/>
                <a:gd name="connsiteX4" fmla="*/ 198 w 8328482"/>
                <a:gd name="connsiteY4" fmla="*/ 599334 h 599334"/>
                <a:gd name="connsiteX5" fmla="*/ 8328482 w 8328482"/>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 name="connsiteX0" fmla="*/ 8328325 w 8328325"/>
                <a:gd name="connsiteY0" fmla="*/ 599334 h 599334"/>
                <a:gd name="connsiteX1" fmla="*/ 8172605 w 8328325"/>
                <a:gd name="connsiteY1" fmla="*/ 242876 h 599334"/>
                <a:gd name="connsiteX2" fmla="*/ 8292659 w 8328325"/>
                <a:gd name="connsiteY2" fmla="*/ 3506 h 599334"/>
                <a:gd name="connsiteX3" fmla="*/ 14110 w 8328325"/>
                <a:gd name="connsiteY3" fmla="*/ 0 h 599334"/>
                <a:gd name="connsiteX4" fmla="*/ 41 w 8328325"/>
                <a:gd name="connsiteY4" fmla="*/ 599334 h 599334"/>
                <a:gd name="connsiteX5" fmla="*/ 8328325 w 8328325"/>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1630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30206 w 8330206"/>
                <a:gd name="connsiteY0" fmla="*/ 599334 h 599334"/>
                <a:gd name="connsiteX1" fmla="*/ 8174486 w 8330206"/>
                <a:gd name="connsiteY1" fmla="*/ 242876 h 599334"/>
                <a:gd name="connsiteX2" fmla="*/ 8294540 w 8330206"/>
                <a:gd name="connsiteY2" fmla="*/ 3506 h 599334"/>
                <a:gd name="connsiteX3" fmla="*/ 960 w 8330206"/>
                <a:gd name="connsiteY3" fmla="*/ 0 h 599334"/>
                <a:gd name="connsiteX4" fmla="*/ 43 w 8330206"/>
                <a:gd name="connsiteY4" fmla="*/ 599334 h 599334"/>
                <a:gd name="connsiteX5" fmla="*/ 8330206 w 8330206"/>
                <a:gd name="connsiteY5" fmla="*/ 599334 h 599334"/>
                <a:gd name="connsiteX0" fmla="*/ 8331125 w 8331125"/>
                <a:gd name="connsiteY0" fmla="*/ 599334 h 599334"/>
                <a:gd name="connsiteX1" fmla="*/ 8175405 w 8331125"/>
                <a:gd name="connsiteY1" fmla="*/ 242876 h 599334"/>
                <a:gd name="connsiteX2" fmla="*/ 8295459 w 8331125"/>
                <a:gd name="connsiteY2" fmla="*/ 3506 h 599334"/>
                <a:gd name="connsiteX3" fmla="*/ 0 w 8331125"/>
                <a:gd name="connsiteY3" fmla="*/ 0 h 599334"/>
                <a:gd name="connsiteX4" fmla="*/ 962 w 8331125"/>
                <a:gd name="connsiteY4" fmla="*/ 599334 h 599334"/>
                <a:gd name="connsiteX5" fmla="*/ 8331125 w 8331125"/>
                <a:gd name="connsiteY5" fmla="*/ 599334 h 599334"/>
                <a:gd name="connsiteX0" fmla="*/ 8330185 w 8330185"/>
                <a:gd name="connsiteY0" fmla="*/ 599334 h 599334"/>
                <a:gd name="connsiteX1" fmla="*/ 8174465 w 8330185"/>
                <a:gd name="connsiteY1" fmla="*/ 242876 h 599334"/>
                <a:gd name="connsiteX2" fmla="*/ 8294519 w 8330185"/>
                <a:gd name="connsiteY2" fmla="*/ 3506 h 599334"/>
                <a:gd name="connsiteX3" fmla="*/ 2818 w 8330185"/>
                <a:gd name="connsiteY3" fmla="*/ 0 h 599334"/>
                <a:gd name="connsiteX4" fmla="*/ 22 w 8330185"/>
                <a:gd name="connsiteY4" fmla="*/ 599334 h 599334"/>
                <a:gd name="connsiteX5" fmla="*/ 8330185 w 8330185"/>
                <a:gd name="connsiteY5" fmla="*/ 599334 h 599334"/>
                <a:gd name="connsiteX0" fmla="*/ 8328328 w 8328328"/>
                <a:gd name="connsiteY0" fmla="*/ 599334 h 599334"/>
                <a:gd name="connsiteX1" fmla="*/ 8172608 w 8328328"/>
                <a:gd name="connsiteY1" fmla="*/ 242876 h 599334"/>
                <a:gd name="connsiteX2" fmla="*/ 8292662 w 8328328"/>
                <a:gd name="connsiteY2" fmla="*/ 3506 h 599334"/>
                <a:gd name="connsiteX3" fmla="*/ 961 w 8328328"/>
                <a:gd name="connsiteY3" fmla="*/ 0 h 599334"/>
                <a:gd name="connsiteX4" fmla="*/ 44 w 8328328"/>
                <a:gd name="connsiteY4" fmla="*/ 599334 h 599334"/>
                <a:gd name="connsiteX5" fmla="*/ 8328328 w 8328328"/>
                <a:gd name="connsiteY5" fmla="*/ 599334 h 599334"/>
                <a:gd name="connsiteX0" fmla="*/ 8327367 w 8327367"/>
                <a:gd name="connsiteY0" fmla="*/ 599334 h 599334"/>
                <a:gd name="connsiteX1" fmla="*/ 8171647 w 8327367"/>
                <a:gd name="connsiteY1" fmla="*/ 242876 h 599334"/>
                <a:gd name="connsiteX2" fmla="*/ 8291701 w 8327367"/>
                <a:gd name="connsiteY2" fmla="*/ 3506 h 599334"/>
                <a:gd name="connsiteX3" fmla="*/ 0 w 8327367"/>
                <a:gd name="connsiteY3" fmla="*/ 0 h 599334"/>
                <a:gd name="connsiteX4" fmla="*/ 962 w 8327367"/>
                <a:gd name="connsiteY4" fmla="*/ 599334 h 599334"/>
                <a:gd name="connsiteX5" fmla="*/ 8327367 w 8327367"/>
                <a:gd name="connsiteY5" fmla="*/ 599334 h 599334"/>
                <a:gd name="connsiteX0" fmla="*/ 8328327 w 8328327"/>
                <a:gd name="connsiteY0" fmla="*/ 599334 h 599334"/>
                <a:gd name="connsiteX1" fmla="*/ 8172607 w 8328327"/>
                <a:gd name="connsiteY1" fmla="*/ 242876 h 599334"/>
                <a:gd name="connsiteX2" fmla="*/ 8292661 w 8328327"/>
                <a:gd name="connsiteY2" fmla="*/ 3506 h 599334"/>
                <a:gd name="connsiteX3" fmla="*/ 960 w 8328327"/>
                <a:gd name="connsiteY3" fmla="*/ 0 h 599334"/>
                <a:gd name="connsiteX4" fmla="*/ 43 w 8328327"/>
                <a:gd name="connsiteY4" fmla="*/ 599334 h 599334"/>
                <a:gd name="connsiteX5" fmla="*/ 8328327 w 8328327"/>
                <a:gd name="connsiteY5" fmla="*/ 599334 h 599334"/>
                <a:gd name="connsiteX0" fmla="*/ 8328285 w 8328285"/>
                <a:gd name="connsiteY0" fmla="*/ 599334 h 599334"/>
                <a:gd name="connsiteX1" fmla="*/ 8172565 w 8328285"/>
                <a:gd name="connsiteY1" fmla="*/ 242876 h 599334"/>
                <a:gd name="connsiteX2" fmla="*/ 8292619 w 8328285"/>
                <a:gd name="connsiteY2" fmla="*/ 3506 h 599334"/>
                <a:gd name="connsiteX3" fmla="*/ 341008 w 8328285"/>
                <a:gd name="connsiteY3" fmla="*/ 0 h 599334"/>
                <a:gd name="connsiteX4" fmla="*/ 1 w 8328285"/>
                <a:gd name="connsiteY4" fmla="*/ 599334 h 599334"/>
                <a:gd name="connsiteX5" fmla="*/ 8328285 w 8328285"/>
                <a:gd name="connsiteY5" fmla="*/ 599334 h 599334"/>
                <a:gd name="connsiteX0" fmla="*/ 7990094 w 7990094"/>
                <a:gd name="connsiteY0" fmla="*/ 599334 h 601239"/>
                <a:gd name="connsiteX1" fmla="*/ 7834374 w 7990094"/>
                <a:gd name="connsiteY1" fmla="*/ 242876 h 601239"/>
                <a:gd name="connsiteX2" fmla="*/ 7954428 w 7990094"/>
                <a:gd name="connsiteY2" fmla="*/ 3506 h 601239"/>
                <a:gd name="connsiteX3" fmla="*/ 2817 w 7990094"/>
                <a:gd name="connsiteY3" fmla="*/ 0 h 601239"/>
                <a:gd name="connsiteX4" fmla="*/ 22 w 7990094"/>
                <a:gd name="connsiteY4" fmla="*/ 601239 h 601239"/>
                <a:gd name="connsiteX5" fmla="*/ 7990094 w 7990094"/>
                <a:gd name="connsiteY5" fmla="*/ 599334 h 601239"/>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7429 h 599334"/>
                <a:gd name="connsiteX5" fmla="*/ 8328284 w 8328284"/>
                <a:gd name="connsiteY5" fmla="*/ 599334 h 599334"/>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9334 h 599334"/>
                <a:gd name="connsiteX5" fmla="*/ 8328284 w 8328284"/>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9247" h="599334">
                  <a:moveTo>
                    <a:pt x="8329247" y="599334"/>
                  </a:moveTo>
                  <a:lnTo>
                    <a:pt x="8173527" y="242876"/>
                  </a:lnTo>
                  <a:lnTo>
                    <a:pt x="8293581" y="3506"/>
                  </a:lnTo>
                  <a:lnTo>
                    <a:pt x="0" y="0"/>
                  </a:lnTo>
                  <a:lnTo>
                    <a:pt x="963" y="599334"/>
                  </a:lnTo>
                  <a:lnTo>
                    <a:pt x="8329247" y="599334"/>
                  </a:ln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2" name="Volný tvar 21"/>
            <p:cNvSpPr/>
            <p:nvPr userDrawn="1"/>
          </p:nvSpPr>
          <p:spPr>
            <a:xfrm>
              <a:off x="1907202" y="7204157"/>
              <a:ext cx="6537502" cy="357106"/>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1108 w 8491108"/>
                <a:gd name="connsiteY0" fmla="*/ 597306 h 597306"/>
                <a:gd name="connsiteX1" fmla="*/ 8335388 w 8491108"/>
                <a:gd name="connsiteY1" fmla="*/ 240848 h 597306"/>
                <a:gd name="connsiteX2" fmla="*/ 2033595 w 8491108"/>
                <a:gd name="connsiteY2" fmla="*/ 594144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356458 h 356458"/>
                <a:gd name="connsiteX1" fmla="*/ 8335151 w 8490871"/>
                <a:gd name="connsiteY1" fmla="*/ 0 h 356458"/>
                <a:gd name="connsiteX2" fmla="*/ 2033358 w 8490871"/>
                <a:gd name="connsiteY2" fmla="*/ 353296 h 356458"/>
                <a:gd name="connsiteX3" fmla="*/ 0 w 8490871"/>
                <a:gd name="connsiteY3" fmla="*/ 356458 h 356458"/>
                <a:gd name="connsiteX4" fmla="*/ 8490871 w 8490871"/>
                <a:gd name="connsiteY4" fmla="*/ 356458 h 356458"/>
                <a:gd name="connsiteX0" fmla="*/ 6457513 w 6457513"/>
                <a:gd name="connsiteY0" fmla="*/ 356458 h 356458"/>
                <a:gd name="connsiteX1" fmla="*/ 6301793 w 6457513"/>
                <a:gd name="connsiteY1" fmla="*/ 0 h 356458"/>
                <a:gd name="connsiteX2" fmla="*/ 0 w 6457513"/>
                <a:gd name="connsiteY2" fmla="*/ 353296 h 356458"/>
                <a:gd name="connsiteX3" fmla="*/ 6457513 w 6457513"/>
                <a:gd name="connsiteY3" fmla="*/ 356458 h 356458"/>
                <a:gd name="connsiteX0" fmla="*/ 6448118 w 6448118"/>
                <a:gd name="connsiteY0" fmla="*/ 356458 h 357106"/>
                <a:gd name="connsiteX1" fmla="*/ 6292398 w 6448118"/>
                <a:gd name="connsiteY1" fmla="*/ 0 h 357106"/>
                <a:gd name="connsiteX2" fmla="*/ 0 w 6448118"/>
                <a:gd name="connsiteY2" fmla="*/ 357106 h 357106"/>
                <a:gd name="connsiteX3" fmla="*/ 6448118 w 6448118"/>
                <a:gd name="connsiteY3" fmla="*/ 356458 h 357106"/>
              </a:gdLst>
              <a:ahLst/>
              <a:cxnLst>
                <a:cxn ang="0">
                  <a:pos x="connsiteX0" y="connsiteY0"/>
                </a:cxn>
                <a:cxn ang="0">
                  <a:pos x="connsiteX1" y="connsiteY1"/>
                </a:cxn>
                <a:cxn ang="0">
                  <a:pos x="connsiteX2" y="connsiteY2"/>
                </a:cxn>
                <a:cxn ang="0">
                  <a:pos x="connsiteX3" y="connsiteY3"/>
                </a:cxn>
              </a:cxnLst>
              <a:rect l="l" t="t" r="r" b="b"/>
              <a:pathLst>
                <a:path w="6448118" h="357106">
                  <a:moveTo>
                    <a:pt x="6448118" y="356458"/>
                  </a:moveTo>
                  <a:lnTo>
                    <a:pt x="6292398" y="0"/>
                  </a:lnTo>
                  <a:lnTo>
                    <a:pt x="0" y="357106"/>
                  </a:lnTo>
                  <a:lnTo>
                    <a:pt x="6448118" y="356458"/>
                  </a:lnTo>
                  <a:close/>
                </a:path>
              </a:pathLst>
            </a:cu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3" name="Volný tvar 22"/>
            <p:cNvSpPr/>
            <p:nvPr userDrawn="1"/>
          </p:nvSpPr>
          <p:spPr>
            <a:xfrm>
              <a:off x="3635636" y="6964787"/>
              <a:ext cx="4772907" cy="239370"/>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3747792 w 8455442"/>
                <a:gd name="connsiteY0" fmla="*/ 0 h 601133"/>
                <a:gd name="connsiteX1" fmla="*/ 8335388 w 8455442"/>
                <a:gd name="connsiteY1" fmla="*/ 244675 h 601133"/>
                <a:gd name="connsiteX2" fmla="*/ 8455442 w 8455442"/>
                <a:gd name="connsiteY2" fmla="*/ 5305 h 601133"/>
                <a:gd name="connsiteX3" fmla="*/ 0 w 8455442"/>
                <a:gd name="connsiteY3" fmla="*/ 3827 h 601133"/>
                <a:gd name="connsiteX4" fmla="*/ 237 w 8455442"/>
                <a:gd name="connsiteY4" fmla="*/ 601133 h 601133"/>
                <a:gd name="connsiteX5" fmla="*/ 3747792 w 8455442"/>
                <a:gd name="connsiteY5" fmla="*/ 0 h 601133"/>
                <a:gd name="connsiteX0" fmla="*/ 3747792 w 8455442"/>
                <a:gd name="connsiteY0" fmla="*/ 0 h 244675"/>
                <a:gd name="connsiteX1" fmla="*/ 8335388 w 8455442"/>
                <a:gd name="connsiteY1" fmla="*/ 244675 h 244675"/>
                <a:gd name="connsiteX2" fmla="*/ 8455442 w 8455442"/>
                <a:gd name="connsiteY2" fmla="*/ 5305 h 244675"/>
                <a:gd name="connsiteX3" fmla="*/ 0 w 8455442"/>
                <a:gd name="connsiteY3" fmla="*/ 3827 h 244675"/>
                <a:gd name="connsiteX4" fmla="*/ 3747792 w 8455442"/>
                <a:gd name="connsiteY4" fmla="*/ 0 h 244675"/>
                <a:gd name="connsiteX0" fmla="*/ 0 w 4707650"/>
                <a:gd name="connsiteY0" fmla="*/ 0 h 244675"/>
                <a:gd name="connsiteX1" fmla="*/ 4587596 w 4707650"/>
                <a:gd name="connsiteY1" fmla="*/ 244675 h 244675"/>
                <a:gd name="connsiteX2" fmla="*/ 4707650 w 4707650"/>
                <a:gd name="connsiteY2" fmla="*/ 5305 h 244675"/>
                <a:gd name="connsiteX3" fmla="*/ 0 w 4707650"/>
                <a:gd name="connsiteY3" fmla="*/ 0 h 244675"/>
                <a:gd name="connsiteX0" fmla="*/ 0 w 4707650"/>
                <a:gd name="connsiteY0" fmla="*/ 410 h 239370"/>
                <a:gd name="connsiteX1" fmla="*/ 4587596 w 4707650"/>
                <a:gd name="connsiteY1" fmla="*/ 239370 h 239370"/>
                <a:gd name="connsiteX2" fmla="*/ 4707650 w 4707650"/>
                <a:gd name="connsiteY2" fmla="*/ 0 h 239370"/>
                <a:gd name="connsiteX3" fmla="*/ 0 w 4707650"/>
                <a:gd name="connsiteY3" fmla="*/ 410 h 239370"/>
              </a:gdLst>
              <a:ahLst/>
              <a:cxnLst>
                <a:cxn ang="0">
                  <a:pos x="connsiteX0" y="connsiteY0"/>
                </a:cxn>
                <a:cxn ang="0">
                  <a:pos x="connsiteX1" y="connsiteY1"/>
                </a:cxn>
                <a:cxn ang="0">
                  <a:pos x="connsiteX2" y="connsiteY2"/>
                </a:cxn>
                <a:cxn ang="0">
                  <a:pos x="connsiteX3" y="connsiteY3"/>
                </a:cxn>
              </a:cxnLst>
              <a:rect l="l" t="t" r="r" b="b"/>
              <a:pathLst>
                <a:path w="4707650" h="239370">
                  <a:moveTo>
                    <a:pt x="0" y="410"/>
                  </a:moveTo>
                  <a:lnTo>
                    <a:pt x="4587596" y="239370"/>
                  </a:lnTo>
                  <a:lnTo>
                    <a:pt x="4707650" y="0"/>
                  </a:lnTo>
                  <a:lnTo>
                    <a:pt x="0" y="410"/>
                  </a:lnTo>
                  <a:close/>
                </a:path>
              </a:pathLst>
            </a:cu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cxnSp>
          <p:nvCxnSpPr>
            <p:cNvPr id="24" name="Přímá spojnice 23"/>
            <p:cNvCxnSpPr/>
            <p:nvPr userDrawn="1"/>
          </p:nvCxnSpPr>
          <p:spPr>
            <a:xfrm flipH="1" flipV="1">
              <a:off x="8389400" y="6966692"/>
              <a:ext cx="2304000" cy="402"/>
            </a:xfrm>
            <a:prstGeom prst="line">
              <a:avLst/>
            </a:prstGeom>
            <a:ln w="6350">
              <a:solidFill>
                <a:srgbClr val="C3C3C3"/>
              </a:solidFill>
            </a:ln>
          </p:spPr>
          <p:style>
            <a:lnRef idx="1">
              <a:schemeClr val="accent1"/>
            </a:lnRef>
            <a:fillRef idx="0">
              <a:schemeClr val="accent1"/>
            </a:fillRef>
            <a:effectRef idx="0">
              <a:schemeClr val="accent1"/>
            </a:effectRef>
            <a:fontRef idx="minor">
              <a:schemeClr val="tx1"/>
            </a:fontRef>
          </p:style>
        </p:cxnSp>
      </p:grpSp>
      <p:graphicFrame>
        <p:nvGraphicFramePr>
          <p:cNvPr id="6" name="Objekt 5" hidden="1"/>
          <p:cNvGraphicFramePr>
            <a:graphicFrameLocks noChangeAspect="1"/>
          </p:cNvGraphicFramePr>
          <p:nvPr userDrawn="1">
            <p:custDataLst>
              <p:tags r:id="rId12"/>
            </p:custDataLst>
            <p:extLst>
              <p:ext uri="{D42A27DB-BD31-4B8C-83A1-F6EECF244321}">
                <p14:modId xmlns:p14="http://schemas.microsoft.com/office/powerpoint/2010/main" val="1645814287"/>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14" imgW="399" imgH="398" progId="TCLayout.ActiveDocument.1">
                  <p:embed/>
                </p:oleObj>
              </mc:Choice>
              <mc:Fallback>
                <p:oleObj name="think-cell Slide" r:id="rId14" imgW="399" imgH="398" progId="TCLayout.ActiveDocument.1">
                  <p:embed/>
                  <p:pic>
                    <p:nvPicPr>
                      <p:cNvPr id="6" name="Objekt 5" hidden="1"/>
                      <p:cNvPicPr/>
                      <p:nvPr/>
                    </p:nvPicPr>
                    <p:blipFill>
                      <a:blip r:embed="rId15"/>
                      <a:stretch>
                        <a:fillRect/>
                      </a:stretch>
                    </p:blipFill>
                    <p:spPr>
                      <a:xfrm>
                        <a:off x="1589" y="1589"/>
                        <a:ext cx="1587" cy="1587"/>
                      </a:xfrm>
                      <a:prstGeom prst="rect">
                        <a:avLst/>
                      </a:prstGeom>
                    </p:spPr>
                  </p:pic>
                </p:oleObj>
              </mc:Fallback>
            </mc:AlternateContent>
          </a:graphicData>
        </a:graphic>
      </p:graphicFrame>
      <p:sp>
        <p:nvSpPr>
          <p:cNvPr id="3" name="Zástupný symbol pro text 2"/>
          <p:cNvSpPr>
            <a:spLocks noGrp="1"/>
          </p:cNvSpPr>
          <p:nvPr>
            <p:ph type="body" idx="1"/>
          </p:nvPr>
        </p:nvSpPr>
        <p:spPr>
          <a:xfrm>
            <a:off x="342850" y="1439562"/>
            <a:ext cx="10006115" cy="5183685"/>
          </a:xfrm>
          <a:prstGeom prst="rect">
            <a:avLst/>
          </a:prstGeom>
        </p:spPr>
        <p:txBody>
          <a:bodyPr vert="horz" lIns="0" tIns="0" rIns="0" bIns="0" rtlCol="0">
            <a:normAutofit/>
          </a:body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5" name="Zástupný symbol pro zápatí 4"/>
          <p:cNvSpPr>
            <a:spLocks noGrp="1"/>
          </p:cNvSpPr>
          <p:nvPr>
            <p:ph type="ftr" sz="quarter" idx="3"/>
          </p:nvPr>
        </p:nvSpPr>
        <p:spPr>
          <a:xfrm>
            <a:off x="719894" y="7162496"/>
            <a:ext cx="6173596"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endParaRPr lang="cs-CZ" dirty="0"/>
          </a:p>
        </p:txBody>
      </p:sp>
      <p:sp>
        <p:nvSpPr>
          <p:cNvPr id="7" name="Zástupný symbol pro číslo snímku 6"/>
          <p:cNvSpPr>
            <a:spLocks noGrp="1"/>
          </p:cNvSpPr>
          <p:nvPr>
            <p:ph type="sldNum" sz="quarter" idx="4"/>
          </p:nvPr>
        </p:nvSpPr>
        <p:spPr>
          <a:xfrm>
            <a:off x="342849" y="7162496"/>
            <a:ext cx="269960"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fld id="{1E956721-BB38-4972-8ACD-5A2C9377E3B4}" type="slidenum">
              <a:rPr lang="cs-CZ" smtClean="0"/>
              <a:pPr/>
              <a:t>‹#›</a:t>
            </a:fld>
            <a:endParaRPr lang="cs-CZ" dirty="0"/>
          </a:p>
        </p:txBody>
      </p:sp>
      <p:sp>
        <p:nvSpPr>
          <p:cNvPr id="2" name="Zástupný symbol pro nadpis 1"/>
          <p:cNvSpPr>
            <a:spLocks noGrp="1"/>
          </p:cNvSpPr>
          <p:nvPr>
            <p:ph type="title"/>
          </p:nvPr>
        </p:nvSpPr>
        <p:spPr>
          <a:xfrm>
            <a:off x="342850" y="360287"/>
            <a:ext cx="10006115" cy="431909"/>
          </a:xfrm>
          <a:prstGeom prst="rect">
            <a:avLst/>
          </a:prstGeom>
        </p:spPr>
        <p:txBody>
          <a:bodyPr vert="horz" lIns="0" tIns="0" rIns="0" bIns="0" rtlCol="0" anchor="t" anchorCtr="0">
            <a:noAutofit/>
          </a:bodyPr>
          <a:lstStyle/>
          <a:p>
            <a:r>
              <a:rPr lang="cs-CZ" noProof="0" dirty="0"/>
              <a:t>Nadpis (shrnutí stránky)</a:t>
            </a:r>
          </a:p>
        </p:txBody>
      </p:sp>
      <p:sp>
        <p:nvSpPr>
          <p:cNvPr id="14" name="TextovéPole 13"/>
          <p:cNvSpPr txBox="1"/>
          <p:nvPr userDrawn="1"/>
        </p:nvSpPr>
        <p:spPr>
          <a:xfrm>
            <a:off x="7560000" y="7354800"/>
            <a:ext cx="720000" cy="108000"/>
          </a:xfrm>
          <a:prstGeom prst="rect">
            <a:avLst/>
          </a:prstGeom>
          <a:noFill/>
        </p:spPr>
        <p:txBody>
          <a:bodyPr wrap="square" lIns="0" tIns="0" rIns="0" bIns="0" rtlCol="0" anchor="b" anchorCtr="0">
            <a:normAutofit/>
          </a:bodyPr>
          <a:lstStyle/>
          <a:p>
            <a:pPr algn="r"/>
            <a:r>
              <a:rPr lang="en-GB" sz="700" noProof="0" dirty="0">
                <a:latin typeface="SKODA Next" panose="020B0504020603020204" pitchFamily="34" charset="0"/>
                <a:cs typeface="Arial" panose="020B0604020202020204" pitchFamily="34" charset="0"/>
              </a:rPr>
              <a:t>CONFIDENTIAL</a:t>
            </a:r>
          </a:p>
        </p:txBody>
      </p:sp>
    </p:spTree>
  </p:cSld>
  <p:clrMap bg1="lt1" tx1="dk1" bg2="lt2" tx2="dk2" accent1="accent1" accent2="accent2" accent3="accent3" accent4="accent4" accent5="accent5" accent6="accent6" hlink="hlink" folHlink="folHlink"/>
  <p:sldLayoutIdLst>
    <p:sldLayoutId id="2147483684" r:id="rId1"/>
    <p:sldLayoutId id="2147483737" r:id="rId2"/>
    <p:sldLayoutId id="2147483686" r:id="rId3"/>
    <p:sldLayoutId id="2147483691" r:id="rId4"/>
    <p:sldLayoutId id="2147483692" r:id="rId5"/>
    <p:sldLayoutId id="2147483687" r:id="rId6"/>
    <p:sldLayoutId id="2147483688" r:id="rId7"/>
    <p:sldLayoutId id="2147483690" r:id="rId8"/>
    <p:sldLayoutId id="2147483689" r:id="rId9"/>
    <p:sldLayoutId id="2147483685" r:id="rId10"/>
  </p:sldLayoutIdLst>
  <p:hf hdr="0" ftr="0" dt="0"/>
  <p:txStyles>
    <p:titleStyle>
      <a:lvl1pPr algn="l" defTabSz="1043056" rtl="0" eaLnBrk="1" latinLnBrk="0" hangingPunct="1">
        <a:lnSpc>
          <a:spcPts val="3200"/>
        </a:lnSpc>
        <a:spcBef>
          <a:spcPct val="0"/>
        </a:spcBef>
        <a:buNone/>
        <a:defRPr sz="2800" b="1" kern="1200">
          <a:solidFill>
            <a:schemeClr val="tx1"/>
          </a:solidFill>
          <a:latin typeface="SKODA Next" panose="020B0504020603020204" pitchFamily="34" charset="0"/>
          <a:ea typeface="Verdana" pitchFamily="34" charset="0"/>
          <a:cs typeface="Verdana" pitchFamily="34" charset="0"/>
        </a:defRPr>
      </a:lvl1pPr>
    </p:titleStyle>
    <p:bodyStyle>
      <a:lvl1pPr marL="18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1pPr>
      <a:lvl2pPr marL="36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2pPr>
      <a:lvl3pPr marL="54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3pPr>
      <a:lvl4pPr marL="72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4pPr>
      <a:lvl5pPr marL="90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7"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cs-CZ"/>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39"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7" userDrawn="1">
          <p15:clr>
            <a:srgbClr val="F26B43"/>
          </p15:clr>
        </p15:guide>
        <p15:guide id="2" pos="3255" userDrawn="1">
          <p15:clr>
            <a:srgbClr val="F26B43"/>
          </p15:clr>
        </p15:guide>
        <p15:guide id="3" pos="2393" userDrawn="1">
          <p15:clr>
            <a:srgbClr val="F26B43"/>
          </p15:clr>
        </p15:guide>
        <p15:guide id="4" pos="2166" userDrawn="1">
          <p15:clr>
            <a:srgbClr val="F26B43"/>
          </p15:clr>
        </p15:guide>
        <p15:guide id="5" pos="1304" userDrawn="1">
          <p15:clr>
            <a:srgbClr val="F26B43"/>
          </p15:clr>
        </p15:guide>
        <p15:guide id="6" pos="1077" userDrawn="1">
          <p15:clr>
            <a:srgbClr val="F26B43"/>
          </p15:clr>
        </p15:guide>
        <p15:guide id="7" pos="216" userDrawn="1">
          <p15:clr>
            <a:srgbClr val="F26B43"/>
          </p15:clr>
        </p15:guide>
        <p15:guide id="8" pos="3480" userDrawn="1">
          <p15:clr>
            <a:srgbClr val="F26B43"/>
          </p15:clr>
        </p15:guide>
        <p15:guide id="9" pos="4342" userDrawn="1">
          <p15:clr>
            <a:srgbClr val="F26B43"/>
          </p15:clr>
        </p15:guide>
        <p15:guide id="10" pos="4569" userDrawn="1">
          <p15:clr>
            <a:srgbClr val="F26B43"/>
          </p15:clr>
        </p15:guide>
        <p15:guide id="11" pos="5431" userDrawn="1">
          <p15:clr>
            <a:srgbClr val="F26B43"/>
          </p15:clr>
        </p15:guide>
        <p15:guide id="12" pos="5658" userDrawn="1">
          <p15:clr>
            <a:srgbClr val="F26B43"/>
          </p15:clr>
        </p15:guide>
        <p15:guide id="13" pos="6519" userDrawn="1">
          <p15:clr>
            <a:srgbClr val="F26B43"/>
          </p15:clr>
        </p15:guide>
        <p15:guide id="14" orient="horz" pos="907" userDrawn="1">
          <p15:clr>
            <a:srgbClr val="F26B43"/>
          </p15:clr>
        </p15:guide>
        <p15:guide id="15" orient="horz" pos="4172" userDrawn="1">
          <p15:clr>
            <a:srgbClr val="F26B43"/>
          </p15:clr>
        </p15:guide>
        <p15:guide id="16" orient="horz" pos="2471" userDrawn="1">
          <p15:clr>
            <a:srgbClr val="F26B43"/>
          </p15:clr>
        </p15:guide>
        <p15:guide id="17" orient="horz" pos="260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3" name="Skupina 12"/>
          <p:cNvGrpSpPr/>
          <p:nvPr userDrawn="1"/>
        </p:nvGrpSpPr>
        <p:grpSpPr>
          <a:xfrm>
            <a:off x="0" y="6961281"/>
            <a:ext cx="10693400" cy="599982"/>
            <a:chOff x="0" y="6961281"/>
            <a:chExt cx="10693400" cy="599982"/>
          </a:xfrm>
        </p:grpSpPr>
        <p:pic>
          <p:nvPicPr>
            <p:cNvPr id="20" name="Obrázek 1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623721" y="7084105"/>
              <a:ext cx="1726779" cy="360000"/>
            </a:xfrm>
            <a:prstGeom prst="rect">
              <a:avLst/>
            </a:prstGeom>
          </p:spPr>
        </p:pic>
        <p:sp>
          <p:nvSpPr>
            <p:cNvPr id="21" name="Volný tvar 20"/>
            <p:cNvSpPr/>
            <p:nvPr userDrawn="1"/>
          </p:nvSpPr>
          <p:spPr>
            <a:xfrm>
              <a:off x="0" y="6961281"/>
              <a:ext cx="8444706" cy="599334"/>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599334 h 599334"/>
                <a:gd name="connsiteX1" fmla="*/ 8335151 w 8490871"/>
                <a:gd name="connsiteY1" fmla="*/ 242876 h 599334"/>
                <a:gd name="connsiteX2" fmla="*/ 8455205 w 8490871"/>
                <a:gd name="connsiteY2" fmla="*/ 3506 h 599334"/>
                <a:gd name="connsiteX3" fmla="*/ 159745 w 8490871"/>
                <a:gd name="connsiteY3" fmla="*/ 0 h 599334"/>
                <a:gd name="connsiteX4" fmla="*/ 0 w 8490871"/>
                <a:gd name="connsiteY4" fmla="*/ 599334 h 599334"/>
                <a:gd name="connsiteX5" fmla="*/ 8490871 w 8490871"/>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12236 w 8331126"/>
                <a:gd name="connsiteY4" fmla="*/ 599334 h 599334"/>
                <a:gd name="connsiteX5" fmla="*/ 8331126 w 8331126"/>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2842 w 8331126"/>
                <a:gd name="connsiteY4" fmla="*/ 599334 h 599334"/>
                <a:gd name="connsiteX5" fmla="*/ 8331126 w 8331126"/>
                <a:gd name="connsiteY5" fmla="*/ 599334 h 599334"/>
                <a:gd name="connsiteX0" fmla="*/ 8328482 w 8328482"/>
                <a:gd name="connsiteY0" fmla="*/ 599334 h 599334"/>
                <a:gd name="connsiteX1" fmla="*/ 8172762 w 8328482"/>
                <a:gd name="connsiteY1" fmla="*/ 242876 h 599334"/>
                <a:gd name="connsiteX2" fmla="*/ 8292816 w 8328482"/>
                <a:gd name="connsiteY2" fmla="*/ 3506 h 599334"/>
                <a:gd name="connsiteX3" fmla="*/ 1114 w 8328482"/>
                <a:gd name="connsiteY3" fmla="*/ 0 h 599334"/>
                <a:gd name="connsiteX4" fmla="*/ 198 w 8328482"/>
                <a:gd name="connsiteY4" fmla="*/ 599334 h 599334"/>
                <a:gd name="connsiteX5" fmla="*/ 8328482 w 8328482"/>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 name="connsiteX0" fmla="*/ 8328325 w 8328325"/>
                <a:gd name="connsiteY0" fmla="*/ 599334 h 599334"/>
                <a:gd name="connsiteX1" fmla="*/ 8172605 w 8328325"/>
                <a:gd name="connsiteY1" fmla="*/ 242876 h 599334"/>
                <a:gd name="connsiteX2" fmla="*/ 8292659 w 8328325"/>
                <a:gd name="connsiteY2" fmla="*/ 3506 h 599334"/>
                <a:gd name="connsiteX3" fmla="*/ 14110 w 8328325"/>
                <a:gd name="connsiteY3" fmla="*/ 0 h 599334"/>
                <a:gd name="connsiteX4" fmla="*/ 41 w 8328325"/>
                <a:gd name="connsiteY4" fmla="*/ 599334 h 599334"/>
                <a:gd name="connsiteX5" fmla="*/ 8328325 w 8328325"/>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1630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30206 w 8330206"/>
                <a:gd name="connsiteY0" fmla="*/ 599334 h 599334"/>
                <a:gd name="connsiteX1" fmla="*/ 8174486 w 8330206"/>
                <a:gd name="connsiteY1" fmla="*/ 242876 h 599334"/>
                <a:gd name="connsiteX2" fmla="*/ 8294540 w 8330206"/>
                <a:gd name="connsiteY2" fmla="*/ 3506 h 599334"/>
                <a:gd name="connsiteX3" fmla="*/ 960 w 8330206"/>
                <a:gd name="connsiteY3" fmla="*/ 0 h 599334"/>
                <a:gd name="connsiteX4" fmla="*/ 43 w 8330206"/>
                <a:gd name="connsiteY4" fmla="*/ 599334 h 599334"/>
                <a:gd name="connsiteX5" fmla="*/ 8330206 w 8330206"/>
                <a:gd name="connsiteY5" fmla="*/ 599334 h 599334"/>
                <a:gd name="connsiteX0" fmla="*/ 8331125 w 8331125"/>
                <a:gd name="connsiteY0" fmla="*/ 599334 h 599334"/>
                <a:gd name="connsiteX1" fmla="*/ 8175405 w 8331125"/>
                <a:gd name="connsiteY1" fmla="*/ 242876 h 599334"/>
                <a:gd name="connsiteX2" fmla="*/ 8295459 w 8331125"/>
                <a:gd name="connsiteY2" fmla="*/ 3506 h 599334"/>
                <a:gd name="connsiteX3" fmla="*/ 0 w 8331125"/>
                <a:gd name="connsiteY3" fmla="*/ 0 h 599334"/>
                <a:gd name="connsiteX4" fmla="*/ 962 w 8331125"/>
                <a:gd name="connsiteY4" fmla="*/ 599334 h 599334"/>
                <a:gd name="connsiteX5" fmla="*/ 8331125 w 8331125"/>
                <a:gd name="connsiteY5" fmla="*/ 599334 h 599334"/>
                <a:gd name="connsiteX0" fmla="*/ 8330185 w 8330185"/>
                <a:gd name="connsiteY0" fmla="*/ 599334 h 599334"/>
                <a:gd name="connsiteX1" fmla="*/ 8174465 w 8330185"/>
                <a:gd name="connsiteY1" fmla="*/ 242876 h 599334"/>
                <a:gd name="connsiteX2" fmla="*/ 8294519 w 8330185"/>
                <a:gd name="connsiteY2" fmla="*/ 3506 h 599334"/>
                <a:gd name="connsiteX3" fmla="*/ 2818 w 8330185"/>
                <a:gd name="connsiteY3" fmla="*/ 0 h 599334"/>
                <a:gd name="connsiteX4" fmla="*/ 22 w 8330185"/>
                <a:gd name="connsiteY4" fmla="*/ 599334 h 599334"/>
                <a:gd name="connsiteX5" fmla="*/ 8330185 w 8330185"/>
                <a:gd name="connsiteY5" fmla="*/ 599334 h 599334"/>
                <a:gd name="connsiteX0" fmla="*/ 8328328 w 8328328"/>
                <a:gd name="connsiteY0" fmla="*/ 599334 h 599334"/>
                <a:gd name="connsiteX1" fmla="*/ 8172608 w 8328328"/>
                <a:gd name="connsiteY1" fmla="*/ 242876 h 599334"/>
                <a:gd name="connsiteX2" fmla="*/ 8292662 w 8328328"/>
                <a:gd name="connsiteY2" fmla="*/ 3506 h 599334"/>
                <a:gd name="connsiteX3" fmla="*/ 961 w 8328328"/>
                <a:gd name="connsiteY3" fmla="*/ 0 h 599334"/>
                <a:gd name="connsiteX4" fmla="*/ 44 w 8328328"/>
                <a:gd name="connsiteY4" fmla="*/ 599334 h 599334"/>
                <a:gd name="connsiteX5" fmla="*/ 8328328 w 8328328"/>
                <a:gd name="connsiteY5" fmla="*/ 599334 h 599334"/>
                <a:gd name="connsiteX0" fmla="*/ 8327367 w 8327367"/>
                <a:gd name="connsiteY0" fmla="*/ 599334 h 599334"/>
                <a:gd name="connsiteX1" fmla="*/ 8171647 w 8327367"/>
                <a:gd name="connsiteY1" fmla="*/ 242876 h 599334"/>
                <a:gd name="connsiteX2" fmla="*/ 8291701 w 8327367"/>
                <a:gd name="connsiteY2" fmla="*/ 3506 h 599334"/>
                <a:gd name="connsiteX3" fmla="*/ 0 w 8327367"/>
                <a:gd name="connsiteY3" fmla="*/ 0 h 599334"/>
                <a:gd name="connsiteX4" fmla="*/ 962 w 8327367"/>
                <a:gd name="connsiteY4" fmla="*/ 599334 h 599334"/>
                <a:gd name="connsiteX5" fmla="*/ 8327367 w 8327367"/>
                <a:gd name="connsiteY5" fmla="*/ 599334 h 599334"/>
                <a:gd name="connsiteX0" fmla="*/ 8328327 w 8328327"/>
                <a:gd name="connsiteY0" fmla="*/ 599334 h 599334"/>
                <a:gd name="connsiteX1" fmla="*/ 8172607 w 8328327"/>
                <a:gd name="connsiteY1" fmla="*/ 242876 h 599334"/>
                <a:gd name="connsiteX2" fmla="*/ 8292661 w 8328327"/>
                <a:gd name="connsiteY2" fmla="*/ 3506 h 599334"/>
                <a:gd name="connsiteX3" fmla="*/ 960 w 8328327"/>
                <a:gd name="connsiteY3" fmla="*/ 0 h 599334"/>
                <a:gd name="connsiteX4" fmla="*/ 43 w 8328327"/>
                <a:gd name="connsiteY4" fmla="*/ 599334 h 599334"/>
                <a:gd name="connsiteX5" fmla="*/ 8328327 w 8328327"/>
                <a:gd name="connsiteY5" fmla="*/ 599334 h 599334"/>
                <a:gd name="connsiteX0" fmla="*/ 8328285 w 8328285"/>
                <a:gd name="connsiteY0" fmla="*/ 599334 h 599334"/>
                <a:gd name="connsiteX1" fmla="*/ 8172565 w 8328285"/>
                <a:gd name="connsiteY1" fmla="*/ 242876 h 599334"/>
                <a:gd name="connsiteX2" fmla="*/ 8292619 w 8328285"/>
                <a:gd name="connsiteY2" fmla="*/ 3506 h 599334"/>
                <a:gd name="connsiteX3" fmla="*/ 341008 w 8328285"/>
                <a:gd name="connsiteY3" fmla="*/ 0 h 599334"/>
                <a:gd name="connsiteX4" fmla="*/ 1 w 8328285"/>
                <a:gd name="connsiteY4" fmla="*/ 599334 h 599334"/>
                <a:gd name="connsiteX5" fmla="*/ 8328285 w 8328285"/>
                <a:gd name="connsiteY5" fmla="*/ 599334 h 599334"/>
                <a:gd name="connsiteX0" fmla="*/ 7990094 w 7990094"/>
                <a:gd name="connsiteY0" fmla="*/ 599334 h 601239"/>
                <a:gd name="connsiteX1" fmla="*/ 7834374 w 7990094"/>
                <a:gd name="connsiteY1" fmla="*/ 242876 h 601239"/>
                <a:gd name="connsiteX2" fmla="*/ 7954428 w 7990094"/>
                <a:gd name="connsiteY2" fmla="*/ 3506 h 601239"/>
                <a:gd name="connsiteX3" fmla="*/ 2817 w 7990094"/>
                <a:gd name="connsiteY3" fmla="*/ 0 h 601239"/>
                <a:gd name="connsiteX4" fmla="*/ 22 w 7990094"/>
                <a:gd name="connsiteY4" fmla="*/ 601239 h 601239"/>
                <a:gd name="connsiteX5" fmla="*/ 7990094 w 7990094"/>
                <a:gd name="connsiteY5" fmla="*/ 599334 h 601239"/>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7429 h 599334"/>
                <a:gd name="connsiteX5" fmla="*/ 8328284 w 8328284"/>
                <a:gd name="connsiteY5" fmla="*/ 599334 h 599334"/>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9334 h 599334"/>
                <a:gd name="connsiteX5" fmla="*/ 8328284 w 8328284"/>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9247" h="599334">
                  <a:moveTo>
                    <a:pt x="8329247" y="599334"/>
                  </a:moveTo>
                  <a:lnTo>
                    <a:pt x="8173527" y="242876"/>
                  </a:lnTo>
                  <a:lnTo>
                    <a:pt x="8293581" y="3506"/>
                  </a:lnTo>
                  <a:lnTo>
                    <a:pt x="0" y="0"/>
                  </a:lnTo>
                  <a:lnTo>
                    <a:pt x="963" y="599334"/>
                  </a:lnTo>
                  <a:lnTo>
                    <a:pt x="8329247" y="599334"/>
                  </a:ln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2" name="Volný tvar 21"/>
            <p:cNvSpPr/>
            <p:nvPr userDrawn="1"/>
          </p:nvSpPr>
          <p:spPr>
            <a:xfrm>
              <a:off x="1907202" y="7204157"/>
              <a:ext cx="6537502" cy="357106"/>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1108 w 8491108"/>
                <a:gd name="connsiteY0" fmla="*/ 597306 h 597306"/>
                <a:gd name="connsiteX1" fmla="*/ 8335388 w 8491108"/>
                <a:gd name="connsiteY1" fmla="*/ 240848 h 597306"/>
                <a:gd name="connsiteX2" fmla="*/ 2033595 w 8491108"/>
                <a:gd name="connsiteY2" fmla="*/ 594144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356458 h 356458"/>
                <a:gd name="connsiteX1" fmla="*/ 8335151 w 8490871"/>
                <a:gd name="connsiteY1" fmla="*/ 0 h 356458"/>
                <a:gd name="connsiteX2" fmla="*/ 2033358 w 8490871"/>
                <a:gd name="connsiteY2" fmla="*/ 353296 h 356458"/>
                <a:gd name="connsiteX3" fmla="*/ 0 w 8490871"/>
                <a:gd name="connsiteY3" fmla="*/ 356458 h 356458"/>
                <a:gd name="connsiteX4" fmla="*/ 8490871 w 8490871"/>
                <a:gd name="connsiteY4" fmla="*/ 356458 h 356458"/>
                <a:gd name="connsiteX0" fmla="*/ 6457513 w 6457513"/>
                <a:gd name="connsiteY0" fmla="*/ 356458 h 356458"/>
                <a:gd name="connsiteX1" fmla="*/ 6301793 w 6457513"/>
                <a:gd name="connsiteY1" fmla="*/ 0 h 356458"/>
                <a:gd name="connsiteX2" fmla="*/ 0 w 6457513"/>
                <a:gd name="connsiteY2" fmla="*/ 353296 h 356458"/>
                <a:gd name="connsiteX3" fmla="*/ 6457513 w 6457513"/>
                <a:gd name="connsiteY3" fmla="*/ 356458 h 356458"/>
                <a:gd name="connsiteX0" fmla="*/ 6448118 w 6448118"/>
                <a:gd name="connsiteY0" fmla="*/ 356458 h 357106"/>
                <a:gd name="connsiteX1" fmla="*/ 6292398 w 6448118"/>
                <a:gd name="connsiteY1" fmla="*/ 0 h 357106"/>
                <a:gd name="connsiteX2" fmla="*/ 0 w 6448118"/>
                <a:gd name="connsiteY2" fmla="*/ 357106 h 357106"/>
                <a:gd name="connsiteX3" fmla="*/ 6448118 w 6448118"/>
                <a:gd name="connsiteY3" fmla="*/ 356458 h 357106"/>
              </a:gdLst>
              <a:ahLst/>
              <a:cxnLst>
                <a:cxn ang="0">
                  <a:pos x="connsiteX0" y="connsiteY0"/>
                </a:cxn>
                <a:cxn ang="0">
                  <a:pos x="connsiteX1" y="connsiteY1"/>
                </a:cxn>
                <a:cxn ang="0">
                  <a:pos x="connsiteX2" y="connsiteY2"/>
                </a:cxn>
                <a:cxn ang="0">
                  <a:pos x="connsiteX3" y="connsiteY3"/>
                </a:cxn>
              </a:cxnLst>
              <a:rect l="l" t="t" r="r" b="b"/>
              <a:pathLst>
                <a:path w="6448118" h="357106">
                  <a:moveTo>
                    <a:pt x="6448118" y="356458"/>
                  </a:moveTo>
                  <a:lnTo>
                    <a:pt x="6292398" y="0"/>
                  </a:lnTo>
                  <a:lnTo>
                    <a:pt x="0" y="357106"/>
                  </a:lnTo>
                  <a:lnTo>
                    <a:pt x="6448118" y="356458"/>
                  </a:lnTo>
                  <a:close/>
                </a:path>
              </a:pathLst>
            </a:cu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3" name="Volný tvar 22"/>
            <p:cNvSpPr/>
            <p:nvPr userDrawn="1"/>
          </p:nvSpPr>
          <p:spPr>
            <a:xfrm>
              <a:off x="3635636" y="6964787"/>
              <a:ext cx="4772907" cy="239370"/>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3747792 w 8455442"/>
                <a:gd name="connsiteY0" fmla="*/ 0 h 601133"/>
                <a:gd name="connsiteX1" fmla="*/ 8335388 w 8455442"/>
                <a:gd name="connsiteY1" fmla="*/ 244675 h 601133"/>
                <a:gd name="connsiteX2" fmla="*/ 8455442 w 8455442"/>
                <a:gd name="connsiteY2" fmla="*/ 5305 h 601133"/>
                <a:gd name="connsiteX3" fmla="*/ 0 w 8455442"/>
                <a:gd name="connsiteY3" fmla="*/ 3827 h 601133"/>
                <a:gd name="connsiteX4" fmla="*/ 237 w 8455442"/>
                <a:gd name="connsiteY4" fmla="*/ 601133 h 601133"/>
                <a:gd name="connsiteX5" fmla="*/ 3747792 w 8455442"/>
                <a:gd name="connsiteY5" fmla="*/ 0 h 601133"/>
                <a:gd name="connsiteX0" fmla="*/ 3747792 w 8455442"/>
                <a:gd name="connsiteY0" fmla="*/ 0 h 244675"/>
                <a:gd name="connsiteX1" fmla="*/ 8335388 w 8455442"/>
                <a:gd name="connsiteY1" fmla="*/ 244675 h 244675"/>
                <a:gd name="connsiteX2" fmla="*/ 8455442 w 8455442"/>
                <a:gd name="connsiteY2" fmla="*/ 5305 h 244675"/>
                <a:gd name="connsiteX3" fmla="*/ 0 w 8455442"/>
                <a:gd name="connsiteY3" fmla="*/ 3827 h 244675"/>
                <a:gd name="connsiteX4" fmla="*/ 3747792 w 8455442"/>
                <a:gd name="connsiteY4" fmla="*/ 0 h 244675"/>
                <a:gd name="connsiteX0" fmla="*/ 0 w 4707650"/>
                <a:gd name="connsiteY0" fmla="*/ 0 h 244675"/>
                <a:gd name="connsiteX1" fmla="*/ 4587596 w 4707650"/>
                <a:gd name="connsiteY1" fmla="*/ 244675 h 244675"/>
                <a:gd name="connsiteX2" fmla="*/ 4707650 w 4707650"/>
                <a:gd name="connsiteY2" fmla="*/ 5305 h 244675"/>
                <a:gd name="connsiteX3" fmla="*/ 0 w 4707650"/>
                <a:gd name="connsiteY3" fmla="*/ 0 h 244675"/>
                <a:gd name="connsiteX0" fmla="*/ 0 w 4707650"/>
                <a:gd name="connsiteY0" fmla="*/ 410 h 239370"/>
                <a:gd name="connsiteX1" fmla="*/ 4587596 w 4707650"/>
                <a:gd name="connsiteY1" fmla="*/ 239370 h 239370"/>
                <a:gd name="connsiteX2" fmla="*/ 4707650 w 4707650"/>
                <a:gd name="connsiteY2" fmla="*/ 0 h 239370"/>
                <a:gd name="connsiteX3" fmla="*/ 0 w 4707650"/>
                <a:gd name="connsiteY3" fmla="*/ 410 h 239370"/>
              </a:gdLst>
              <a:ahLst/>
              <a:cxnLst>
                <a:cxn ang="0">
                  <a:pos x="connsiteX0" y="connsiteY0"/>
                </a:cxn>
                <a:cxn ang="0">
                  <a:pos x="connsiteX1" y="connsiteY1"/>
                </a:cxn>
                <a:cxn ang="0">
                  <a:pos x="connsiteX2" y="connsiteY2"/>
                </a:cxn>
                <a:cxn ang="0">
                  <a:pos x="connsiteX3" y="connsiteY3"/>
                </a:cxn>
              </a:cxnLst>
              <a:rect l="l" t="t" r="r" b="b"/>
              <a:pathLst>
                <a:path w="4707650" h="239370">
                  <a:moveTo>
                    <a:pt x="0" y="410"/>
                  </a:moveTo>
                  <a:lnTo>
                    <a:pt x="4587596" y="239370"/>
                  </a:lnTo>
                  <a:lnTo>
                    <a:pt x="4707650" y="0"/>
                  </a:lnTo>
                  <a:lnTo>
                    <a:pt x="0" y="410"/>
                  </a:lnTo>
                  <a:close/>
                </a:path>
              </a:pathLst>
            </a:cu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cxnSp>
          <p:nvCxnSpPr>
            <p:cNvPr id="24" name="Přímá spojnice 23"/>
            <p:cNvCxnSpPr/>
            <p:nvPr userDrawn="1"/>
          </p:nvCxnSpPr>
          <p:spPr>
            <a:xfrm flipH="1" flipV="1">
              <a:off x="8389400" y="6966692"/>
              <a:ext cx="2304000" cy="402"/>
            </a:xfrm>
            <a:prstGeom prst="line">
              <a:avLst/>
            </a:prstGeom>
            <a:ln w="6350">
              <a:solidFill>
                <a:srgbClr val="C3C3C3"/>
              </a:solidFill>
            </a:ln>
          </p:spPr>
          <p:style>
            <a:lnRef idx="1">
              <a:schemeClr val="accent1"/>
            </a:lnRef>
            <a:fillRef idx="0">
              <a:schemeClr val="accent1"/>
            </a:fillRef>
            <a:effectRef idx="0">
              <a:schemeClr val="accent1"/>
            </a:effectRef>
            <a:fontRef idx="minor">
              <a:schemeClr val="tx1"/>
            </a:fontRef>
          </p:style>
        </p:cxnSp>
      </p:grpSp>
      <p:graphicFrame>
        <p:nvGraphicFramePr>
          <p:cNvPr id="6" name="Objekt 5" hidden="1"/>
          <p:cNvGraphicFramePr>
            <a:graphicFrameLocks noChangeAspect="1"/>
          </p:cNvGraphicFramePr>
          <p:nvPr userDrawn="1">
            <p:custDataLst>
              <p:tags r:id="rId1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14" imgW="399" imgH="398" progId="TCLayout.ActiveDocument.1">
                  <p:embed/>
                </p:oleObj>
              </mc:Choice>
              <mc:Fallback>
                <p:oleObj name="think-cell Slide" r:id="rId14" imgW="399" imgH="398" progId="TCLayout.ActiveDocument.1">
                  <p:embed/>
                  <p:pic>
                    <p:nvPicPr>
                      <p:cNvPr id="6" name="Objekt 5" hidden="1"/>
                      <p:cNvPicPr/>
                      <p:nvPr/>
                    </p:nvPicPr>
                    <p:blipFill>
                      <a:blip r:embed="rId15"/>
                      <a:stretch>
                        <a:fillRect/>
                      </a:stretch>
                    </p:blipFill>
                    <p:spPr>
                      <a:xfrm>
                        <a:off x="1589" y="1589"/>
                        <a:ext cx="1587" cy="1587"/>
                      </a:xfrm>
                      <a:prstGeom prst="rect">
                        <a:avLst/>
                      </a:prstGeom>
                    </p:spPr>
                  </p:pic>
                </p:oleObj>
              </mc:Fallback>
            </mc:AlternateContent>
          </a:graphicData>
        </a:graphic>
      </p:graphicFrame>
      <p:sp>
        <p:nvSpPr>
          <p:cNvPr id="3" name="Zástupný symbol pro text 2"/>
          <p:cNvSpPr>
            <a:spLocks noGrp="1"/>
          </p:cNvSpPr>
          <p:nvPr>
            <p:ph type="body" idx="1"/>
          </p:nvPr>
        </p:nvSpPr>
        <p:spPr>
          <a:xfrm>
            <a:off x="342850" y="1439562"/>
            <a:ext cx="10006115" cy="5183685"/>
          </a:xfrm>
          <a:prstGeom prst="rect">
            <a:avLst/>
          </a:prstGeom>
        </p:spPr>
        <p:txBody>
          <a:bodyPr vert="horz" lIns="0" tIns="0" rIns="0" bIns="0" rtlCol="0">
            <a:normAutofit/>
          </a:body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5" name="Zástupný symbol pro zápatí 4"/>
          <p:cNvSpPr>
            <a:spLocks noGrp="1"/>
          </p:cNvSpPr>
          <p:nvPr>
            <p:ph type="ftr" sz="quarter" idx="3"/>
          </p:nvPr>
        </p:nvSpPr>
        <p:spPr>
          <a:xfrm>
            <a:off x="719894" y="7162496"/>
            <a:ext cx="6173596"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endParaRPr lang="cs-CZ" dirty="0"/>
          </a:p>
        </p:txBody>
      </p:sp>
      <p:sp>
        <p:nvSpPr>
          <p:cNvPr id="7" name="Zástupný symbol pro číslo snímku 6"/>
          <p:cNvSpPr>
            <a:spLocks noGrp="1"/>
          </p:cNvSpPr>
          <p:nvPr>
            <p:ph type="sldNum" sz="quarter" idx="4"/>
          </p:nvPr>
        </p:nvSpPr>
        <p:spPr>
          <a:xfrm>
            <a:off x="342849" y="7162496"/>
            <a:ext cx="269960"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fld id="{1E956721-BB38-4972-8ACD-5A2C9377E3B4}" type="slidenum">
              <a:rPr lang="cs-CZ" smtClean="0"/>
              <a:pPr/>
              <a:t>‹#›</a:t>
            </a:fld>
            <a:endParaRPr lang="cs-CZ" dirty="0"/>
          </a:p>
        </p:txBody>
      </p:sp>
      <p:sp>
        <p:nvSpPr>
          <p:cNvPr id="2" name="Zástupný symbol pro nadpis 1"/>
          <p:cNvSpPr>
            <a:spLocks noGrp="1"/>
          </p:cNvSpPr>
          <p:nvPr>
            <p:ph type="title"/>
          </p:nvPr>
        </p:nvSpPr>
        <p:spPr>
          <a:xfrm>
            <a:off x="342850" y="360287"/>
            <a:ext cx="10006115" cy="431909"/>
          </a:xfrm>
          <a:prstGeom prst="rect">
            <a:avLst/>
          </a:prstGeom>
        </p:spPr>
        <p:txBody>
          <a:bodyPr vert="horz" lIns="0" tIns="0" rIns="0" bIns="0" rtlCol="0" anchor="t" anchorCtr="0">
            <a:noAutofit/>
          </a:bodyPr>
          <a:lstStyle/>
          <a:p>
            <a:r>
              <a:rPr lang="cs-CZ" noProof="0" dirty="0"/>
              <a:t>Nadpis (shrnutí stránky)</a:t>
            </a:r>
          </a:p>
        </p:txBody>
      </p:sp>
      <p:sp>
        <p:nvSpPr>
          <p:cNvPr id="14" name="TextovéPole 13"/>
          <p:cNvSpPr txBox="1"/>
          <p:nvPr userDrawn="1"/>
        </p:nvSpPr>
        <p:spPr>
          <a:xfrm>
            <a:off x="7560000" y="7354800"/>
            <a:ext cx="720000" cy="108000"/>
          </a:xfrm>
          <a:prstGeom prst="rect">
            <a:avLst/>
          </a:prstGeom>
          <a:noFill/>
        </p:spPr>
        <p:txBody>
          <a:bodyPr wrap="square" lIns="0" tIns="0" rIns="0" bIns="0" rtlCol="0" anchor="b" anchorCtr="0">
            <a:normAutofit/>
          </a:bodyPr>
          <a:lstStyle/>
          <a:p>
            <a:pPr algn="r"/>
            <a:r>
              <a:rPr lang="en-GB" sz="700" noProof="0" dirty="0">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1541384410"/>
      </p:ext>
    </p:extLst>
  </p:cSld>
  <p:clrMap bg1="lt1" tx1="dk1" bg2="lt2" tx2="dk2" accent1="accent1" accent2="accent2" accent3="accent3" accent4="accent4" accent5="accent5" accent6="accent6" hlink="hlink" folHlink="folHlink"/>
  <p:sldLayoutIdLst>
    <p:sldLayoutId id="2147483694" r:id="rId1"/>
    <p:sldLayoutId id="2147483738"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hf hdr="0" ftr="0" dt="0"/>
  <p:txStyles>
    <p:titleStyle>
      <a:lvl1pPr algn="l" defTabSz="1043056" rtl="0" eaLnBrk="1" latinLnBrk="0" hangingPunct="1">
        <a:lnSpc>
          <a:spcPts val="3200"/>
        </a:lnSpc>
        <a:spcBef>
          <a:spcPct val="0"/>
        </a:spcBef>
        <a:buNone/>
        <a:defRPr sz="2800" b="1" kern="1200">
          <a:solidFill>
            <a:schemeClr val="tx1"/>
          </a:solidFill>
          <a:latin typeface="SKODA Next" panose="020B0504020603020204" pitchFamily="34" charset="0"/>
          <a:ea typeface="Verdana" pitchFamily="34" charset="0"/>
          <a:cs typeface="Verdana" pitchFamily="34" charset="0"/>
        </a:defRPr>
      </a:lvl1pPr>
    </p:titleStyle>
    <p:bodyStyle>
      <a:lvl1pPr marL="18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1pPr>
      <a:lvl2pPr marL="36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2pPr>
      <a:lvl3pPr marL="54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3pPr>
      <a:lvl4pPr marL="72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4pPr>
      <a:lvl5pPr marL="90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7"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cs-CZ"/>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39"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7" userDrawn="1">
          <p15:clr>
            <a:srgbClr val="F26B43"/>
          </p15:clr>
        </p15:guide>
        <p15:guide id="2" pos="3255" userDrawn="1">
          <p15:clr>
            <a:srgbClr val="F26B43"/>
          </p15:clr>
        </p15:guide>
        <p15:guide id="3" pos="2393" userDrawn="1">
          <p15:clr>
            <a:srgbClr val="F26B43"/>
          </p15:clr>
        </p15:guide>
        <p15:guide id="4" pos="2166" userDrawn="1">
          <p15:clr>
            <a:srgbClr val="F26B43"/>
          </p15:clr>
        </p15:guide>
        <p15:guide id="5" pos="1304" userDrawn="1">
          <p15:clr>
            <a:srgbClr val="F26B43"/>
          </p15:clr>
        </p15:guide>
        <p15:guide id="6" pos="1077" userDrawn="1">
          <p15:clr>
            <a:srgbClr val="F26B43"/>
          </p15:clr>
        </p15:guide>
        <p15:guide id="7" pos="216" userDrawn="1">
          <p15:clr>
            <a:srgbClr val="F26B43"/>
          </p15:clr>
        </p15:guide>
        <p15:guide id="8" pos="3480" userDrawn="1">
          <p15:clr>
            <a:srgbClr val="F26B43"/>
          </p15:clr>
        </p15:guide>
        <p15:guide id="9" pos="4342" userDrawn="1">
          <p15:clr>
            <a:srgbClr val="F26B43"/>
          </p15:clr>
        </p15:guide>
        <p15:guide id="10" pos="4569" userDrawn="1">
          <p15:clr>
            <a:srgbClr val="F26B43"/>
          </p15:clr>
        </p15:guide>
        <p15:guide id="11" pos="5431" userDrawn="1">
          <p15:clr>
            <a:srgbClr val="F26B43"/>
          </p15:clr>
        </p15:guide>
        <p15:guide id="12" pos="5658" userDrawn="1">
          <p15:clr>
            <a:srgbClr val="F26B43"/>
          </p15:clr>
        </p15:guide>
        <p15:guide id="13" pos="6519" userDrawn="1">
          <p15:clr>
            <a:srgbClr val="F26B43"/>
          </p15:clr>
        </p15:guide>
        <p15:guide id="14" orient="horz" pos="907" userDrawn="1">
          <p15:clr>
            <a:srgbClr val="F26B43"/>
          </p15:clr>
        </p15:guide>
        <p15:guide id="15" orient="horz" pos="4172" userDrawn="1">
          <p15:clr>
            <a:srgbClr val="F26B43"/>
          </p15:clr>
        </p15:guide>
        <p15:guide id="16" orient="horz" pos="2471" userDrawn="1">
          <p15:clr>
            <a:srgbClr val="F26B43"/>
          </p15:clr>
        </p15:guide>
        <p15:guide id="17" orient="horz" pos="260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3" name="Skupina 12"/>
          <p:cNvGrpSpPr/>
          <p:nvPr userDrawn="1"/>
        </p:nvGrpSpPr>
        <p:grpSpPr>
          <a:xfrm>
            <a:off x="0" y="6961281"/>
            <a:ext cx="10693400" cy="599982"/>
            <a:chOff x="0" y="6961281"/>
            <a:chExt cx="10693400" cy="599982"/>
          </a:xfrm>
        </p:grpSpPr>
        <p:pic>
          <p:nvPicPr>
            <p:cNvPr id="20" name="Obrázek 1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623721" y="7084105"/>
              <a:ext cx="1726779" cy="360000"/>
            </a:xfrm>
            <a:prstGeom prst="rect">
              <a:avLst/>
            </a:prstGeom>
          </p:spPr>
        </p:pic>
        <p:sp>
          <p:nvSpPr>
            <p:cNvPr id="21" name="Volný tvar 20"/>
            <p:cNvSpPr/>
            <p:nvPr userDrawn="1"/>
          </p:nvSpPr>
          <p:spPr>
            <a:xfrm>
              <a:off x="0" y="6961281"/>
              <a:ext cx="8444706" cy="599334"/>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599334 h 599334"/>
                <a:gd name="connsiteX1" fmla="*/ 8335151 w 8490871"/>
                <a:gd name="connsiteY1" fmla="*/ 242876 h 599334"/>
                <a:gd name="connsiteX2" fmla="*/ 8455205 w 8490871"/>
                <a:gd name="connsiteY2" fmla="*/ 3506 h 599334"/>
                <a:gd name="connsiteX3" fmla="*/ 159745 w 8490871"/>
                <a:gd name="connsiteY3" fmla="*/ 0 h 599334"/>
                <a:gd name="connsiteX4" fmla="*/ 0 w 8490871"/>
                <a:gd name="connsiteY4" fmla="*/ 599334 h 599334"/>
                <a:gd name="connsiteX5" fmla="*/ 8490871 w 8490871"/>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12236 w 8331126"/>
                <a:gd name="connsiteY4" fmla="*/ 599334 h 599334"/>
                <a:gd name="connsiteX5" fmla="*/ 8331126 w 8331126"/>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2842 w 8331126"/>
                <a:gd name="connsiteY4" fmla="*/ 599334 h 599334"/>
                <a:gd name="connsiteX5" fmla="*/ 8331126 w 8331126"/>
                <a:gd name="connsiteY5" fmla="*/ 599334 h 599334"/>
                <a:gd name="connsiteX0" fmla="*/ 8328482 w 8328482"/>
                <a:gd name="connsiteY0" fmla="*/ 599334 h 599334"/>
                <a:gd name="connsiteX1" fmla="*/ 8172762 w 8328482"/>
                <a:gd name="connsiteY1" fmla="*/ 242876 h 599334"/>
                <a:gd name="connsiteX2" fmla="*/ 8292816 w 8328482"/>
                <a:gd name="connsiteY2" fmla="*/ 3506 h 599334"/>
                <a:gd name="connsiteX3" fmla="*/ 1114 w 8328482"/>
                <a:gd name="connsiteY3" fmla="*/ 0 h 599334"/>
                <a:gd name="connsiteX4" fmla="*/ 198 w 8328482"/>
                <a:gd name="connsiteY4" fmla="*/ 599334 h 599334"/>
                <a:gd name="connsiteX5" fmla="*/ 8328482 w 8328482"/>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 name="connsiteX0" fmla="*/ 8328325 w 8328325"/>
                <a:gd name="connsiteY0" fmla="*/ 599334 h 599334"/>
                <a:gd name="connsiteX1" fmla="*/ 8172605 w 8328325"/>
                <a:gd name="connsiteY1" fmla="*/ 242876 h 599334"/>
                <a:gd name="connsiteX2" fmla="*/ 8292659 w 8328325"/>
                <a:gd name="connsiteY2" fmla="*/ 3506 h 599334"/>
                <a:gd name="connsiteX3" fmla="*/ 14110 w 8328325"/>
                <a:gd name="connsiteY3" fmla="*/ 0 h 599334"/>
                <a:gd name="connsiteX4" fmla="*/ 41 w 8328325"/>
                <a:gd name="connsiteY4" fmla="*/ 599334 h 599334"/>
                <a:gd name="connsiteX5" fmla="*/ 8328325 w 8328325"/>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1630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30206 w 8330206"/>
                <a:gd name="connsiteY0" fmla="*/ 599334 h 599334"/>
                <a:gd name="connsiteX1" fmla="*/ 8174486 w 8330206"/>
                <a:gd name="connsiteY1" fmla="*/ 242876 h 599334"/>
                <a:gd name="connsiteX2" fmla="*/ 8294540 w 8330206"/>
                <a:gd name="connsiteY2" fmla="*/ 3506 h 599334"/>
                <a:gd name="connsiteX3" fmla="*/ 960 w 8330206"/>
                <a:gd name="connsiteY3" fmla="*/ 0 h 599334"/>
                <a:gd name="connsiteX4" fmla="*/ 43 w 8330206"/>
                <a:gd name="connsiteY4" fmla="*/ 599334 h 599334"/>
                <a:gd name="connsiteX5" fmla="*/ 8330206 w 8330206"/>
                <a:gd name="connsiteY5" fmla="*/ 599334 h 599334"/>
                <a:gd name="connsiteX0" fmla="*/ 8331125 w 8331125"/>
                <a:gd name="connsiteY0" fmla="*/ 599334 h 599334"/>
                <a:gd name="connsiteX1" fmla="*/ 8175405 w 8331125"/>
                <a:gd name="connsiteY1" fmla="*/ 242876 h 599334"/>
                <a:gd name="connsiteX2" fmla="*/ 8295459 w 8331125"/>
                <a:gd name="connsiteY2" fmla="*/ 3506 h 599334"/>
                <a:gd name="connsiteX3" fmla="*/ 0 w 8331125"/>
                <a:gd name="connsiteY3" fmla="*/ 0 h 599334"/>
                <a:gd name="connsiteX4" fmla="*/ 962 w 8331125"/>
                <a:gd name="connsiteY4" fmla="*/ 599334 h 599334"/>
                <a:gd name="connsiteX5" fmla="*/ 8331125 w 8331125"/>
                <a:gd name="connsiteY5" fmla="*/ 599334 h 599334"/>
                <a:gd name="connsiteX0" fmla="*/ 8330185 w 8330185"/>
                <a:gd name="connsiteY0" fmla="*/ 599334 h 599334"/>
                <a:gd name="connsiteX1" fmla="*/ 8174465 w 8330185"/>
                <a:gd name="connsiteY1" fmla="*/ 242876 h 599334"/>
                <a:gd name="connsiteX2" fmla="*/ 8294519 w 8330185"/>
                <a:gd name="connsiteY2" fmla="*/ 3506 h 599334"/>
                <a:gd name="connsiteX3" fmla="*/ 2818 w 8330185"/>
                <a:gd name="connsiteY3" fmla="*/ 0 h 599334"/>
                <a:gd name="connsiteX4" fmla="*/ 22 w 8330185"/>
                <a:gd name="connsiteY4" fmla="*/ 599334 h 599334"/>
                <a:gd name="connsiteX5" fmla="*/ 8330185 w 8330185"/>
                <a:gd name="connsiteY5" fmla="*/ 599334 h 599334"/>
                <a:gd name="connsiteX0" fmla="*/ 8328328 w 8328328"/>
                <a:gd name="connsiteY0" fmla="*/ 599334 h 599334"/>
                <a:gd name="connsiteX1" fmla="*/ 8172608 w 8328328"/>
                <a:gd name="connsiteY1" fmla="*/ 242876 h 599334"/>
                <a:gd name="connsiteX2" fmla="*/ 8292662 w 8328328"/>
                <a:gd name="connsiteY2" fmla="*/ 3506 h 599334"/>
                <a:gd name="connsiteX3" fmla="*/ 961 w 8328328"/>
                <a:gd name="connsiteY3" fmla="*/ 0 h 599334"/>
                <a:gd name="connsiteX4" fmla="*/ 44 w 8328328"/>
                <a:gd name="connsiteY4" fmla="*/ 599334 h 599334"/>
                <a:gd name="connsiteX5" fmla="*/ 8328328 w 8328328"/>
                <a:gd name="connsiteY5" fmla="*/ 599334 h 599334"/>
                <a:gd name="connsiteX0" fmla="*/ 8327367 w 8327367"/>
                <a:gd name="connsiteY0" fmla="*/ 599334 h 599334"/>
                <a:gd name="connsiteX1" fmla="*/ 8171647 w 8327367"/>
                <a:gd name="connsiteY1" fmla="*/ 242876 h 599334"/>
                <a:gd name="connsiteX2" fmla="*/ 8291701 w 8327367"/>
                <a:gd name="connsiteY2" fmla="*/ 3506 h 599334"/>
                <a:gd name="connsiteX3" fmla="*/ 0 w 8327367"/>
                <a:gd name="connsiteY3" fmla="*/ 0 h 599334"/>
                <a:gd name="connsiteX4" fmla="*/ 962 w 8327367"/>
                <a:gd name="connsiteY4" fmla="*/ 599334 h 599334"/>
                <a:gd name="connsiteX5" fmla="*/ 8327367 w 8327367"/>
                <a:gd name="connsiteY5" fmla="*/ 599334 h 599334"/>
                <a:gd name="connsiteX0" fmla="*/ 8328327 w 8328327"/>
                <a:gd name="connsiteY0" fmla="*/ 599334 h 599334"/>
                <a:gd name="connsiteX1" fmla="*/ 8172607 w 8328327"/>
                <a:gd name="connsiteY1" fmla="*/ 242876 h 599334"/>
                <a:gd name="connsiteX2" fmla="*/ 8292661 w 8328327"/>
                <a:gd name="connsiteY2" fmla="*/ 3506 h 599334"/>
                <a:gd name="connsiteX3" fmla="*/ 960 w 8328327"/>
                <a:gd name="connsiteY3" fmla="*/ 0 h 599334"/>
                <a:gd name="connsiteX4" fmla="*/ 43 w 8328327"/>
                <a:gd name="connsiteY4" fmla="*/ 599334 h 599334"/>
                <a:gd name="connsiteX5" fmla="*/ 8328327 w 8328327"/>
                <a:gd name="connsiteY5" fmla="*/ 599334 h 599334"/>
                <a:gd name="connsiteX0" fmla="*/ 8328285 w 8328285"/>
                <a:gd name="connsiteY0" fmla="*/ 599334 h 599334"/>
                <a:gd name="connsiteX1" fmla="*/ 8172565 w 8328285"/>
                <a:gd name="connsiteY1" fmla="*/ 242876 h 599334"/>
                <a:gd name="connsiteX2" fmla="*/ 8292619 w 8328285"/>
                <a:gd name="connsiteY2" fmla="*/ 3506 h 599334"/>
                <a:gd name="connsiteX3" fmla="*/ 341008 w 8328285"/>
                <a:gd name="connsiteY3" fmla="*/ 0 h 599334"/>
                <a:gd name="connsiteX4" fmla="*/ 1 w 8328285"/>
                <a:gd name="connsiteY4" fmla="*/ 599334 h 599334"/>
                <a:gd name="connsiteX5" fmla="*/ 8328285 w 8328285"/>
                <a:gd name="connsiteY5" fmla="*/ 599334 h 599334"/>
                <a:gd name="connsiteX0" fmla="*/ 7990094 w 7990094"/>
                <a:gd name="connsiteY0" fmla="*/ 599334 h 601239"/>
                <a:gd name="connsiteX1" fmla="*/ 7834374 w 7990094"/>
                <a:gd name="connsiteY1" fmla="*/ 242876 h 601239"/>
                <a:gd name="connsiteX2" fmla="*/ 7954428 w 7990094"/>
                <a:gd name="connsiteY2" fmla="*/ 3506 h 601239"/>
                <a:gd name="connsiteX3" fmla="*/ 2817 w 7990094"/>
                <a:gd name="connsiteY3" fmla="*/ 0 h 601239"/>
                <a:gd name="connsiteX4" fmla="*/ 22 w 7990094"/>
                <a:gd name="connsiteY4" fmla="*/ 601239 h 601239"/>
                <a:gd name="connsiteX5" fmla="*/ 7990094 w 7990094"/>
                <a:gd name="connsiteY5" fmla="*/ 599334 h 601239"/>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7429 h 599334"/>
                <a:gd name="connsiteX5" fmla="*/ 8328284 w 8328284"/>
                <a:gd name="connsiteY5" fmla="*/ 599334 h 599334"/>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9334 h 599334"/>
                <a:gd name="connsiteX5" fmla="*/ 8328284 w 8328284"/>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9247" h="599334">
                  <a:moveTo>
                    <a:pt x="8329247" y="599334"/>
                  </a:moveTo>
                  <a:lnTo>
                    <a:pt x="8173527" y="242876"/>
                  </a:lnTo>
                  <a:lnTo>
                    <a:pt x="8293581" y="3506"/>
                  </a:lnTo>
                  <a:lnTo>
                    <a:pt x="0" y="0"/>
                  </a:lnTo>
                  <a:lnTo>
                    <a:pt x="963" y="599334"/>
                  </a:lnTo>
                  <a:lnTo>
                    <a:pt x="8329247" y="599334"/>
                  </a:ln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2" name="Volný tvar 21"/>
            <p:cNvSpPr/>
            <p:nvPr userDrawn="1"/>
          </p:nvSpPr>
          <p:spPr>
            <a:xfrm>
              <a:off x="1907202" y="7204157"/>
              <a:ext cx="6537502" cy="357106"/>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1108 w 8491108"/>
                <a:gd name="connsiteY0" fmla="*/ 597306 h 597306"/>
                <a:gd name="connsiteX1" fmla="*/ 8335388 w 8491108"/>
                <a:gd name="connsiteY1" fmla="*/ 240848 h 597306"/>
                <a:gd name="connsiteX2" fmla="*/ 2033595 w 8491108"/>
                <a:gd name="connsiteY2" fmla="*/ 594144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356458 h 356458"/>
                <a:gd name="connsiteX1" fmla="*/ 8335151 w 8490871"/>
                <a:gd name="connsiteY1" fmla="*/ 0 h 356458"/>
                <a:gd name="connsiteX2" fmla="*/ 2033358 w 8490871"/>
                <a:gd name="connsiteY2" fmla="*/ 353296 h 356458"/>
                <a:gd name="connsiteX3" fmla="*/ 0 w 8490871"/>
                <a:gd name="connsiteY3" fmla="*/ 356458 h 356458"/>
                <a:gd name="connsiteX4" fmla="*/ 8490871 w 8490871"/>
                <a:gd name="connsiteY4" fmla="*/ 356458 h 356458"/>
                <a:gd name="connsiteX0" fmla="*/ 6457513 w 6457513"/>
                <a:gd name="connsiteY0" fmla="*/ 356458 h 356458"/>
                <a:gd name="connsiteX1" fmla="*/ 6301793 w 6457513"/>
                <a:gd name="connsiteY1" fmla="*/ 0 h 356458"/>
                <a:gd name="connsiteX2" fmla="*/ 0 w 6457513"/>
                <a:gd name="connsiteY2" fmla="*/ 353296 h 356458"/>
                <a:gd name="connsiteX3" fmla="*/ 6457513 w 6457513"/>
                <a:gd name="connsiteY3" fmla="*/ 356458 h 356458"/>
                <a:gd name="connsiteX0" fmla="*/ 6448118 w 6448118"/>
                <a:gd name="connsiteY0" fmla="*/ 356458 h 357106"/>
                <a:gd name="connsiteX1" fmla="*/ 6292398 w 6448118"/>
                <a:gd name="connsiteY1" fmla="*/ 0 h 357106"/>
                <a:gd name="connsiteX2" fmla="*/ 0 w 6448118"/>
                <a:gd name="connsiteY2" fmla="*/ 357106 h 357106"/>
                <a:gd name="connsiteX3" fmla="*/ 6448118 w 6448118"/>
                <a:gd name="connsiteY3" fmla="*/ 356458 h 357106"/>
              </a:gdLst>
              <a:ahLst/>
              <a:cxnLst>
                <a:cxn ang="0">
                  <a:pos x="connsiteX0" y="connsiteY0"/>
                </a:cxn>
                <a:cxn ang="0">
                  <a:pos x="connsiteX1" y="connsiteY1"/>
                </a:cxn>
                <a:cxn ang="0">
                  <a:pos x="connsiteX2" y="connsiteY2"/>
                </a:cxn>
                <a:cxn ang="0">
                  <a:pos x="connsiteX3" y="connsiteY3"/>
                </a:cxn>
              </a:cxnLst>
              <a:rect l="l" t="t" r="r" b="b"/>
              <a:pathLst>
                <a:path w="6448118" h="357106">
                  <a:moveTo>
                    <a:pt x="6448118" y="356458"/>
                  </a:moveTo>
                  <a:lnTo>
                    <a:pt x="6292398" y="0"/>
                  </a:lnTo>
                  <a:lnTo>
                    <a:pt x="0" y="357106"/>
                  </a:lnTo>
                  <a:lnTo>
                    <a:pt x="6448118" y="356458"/>
                  </a:lnTo>
                  <a:close/>
                </a:path>
              </a:pathLst>
            </a:cu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3" name="Volný tvar 22"/>
            <p:cNvSpPr/>
            <p:nvPr userDrawn="1"/>
          </p:nvSpPr>
          <p:spPr>
            <a:xfrm>
              <a:off x="3635636" y="6964787"/>
              <a:ext cx="4772907" cy="239370"/>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3747792 w 8455442"/>
                <a:gd name="connsiteY0" fmla="*/ 0 h 601133"/>
                <a:gd name="connsiteX1" fmla="*/ 8335388 w 8455442"/>
                <a:gd name="connsiteY1" fmla="*/ 244675 h 601133"/>
                <a:gd name="connsiteX2" fmla="*/ 8455442 w 8455442"/>
                <a:gd name="connsiteY2" fmla="*/ 5305 h 601133"/>
                <a:gd name="connsiteX3" fmla="*/ 0 w 8455442"/>
                <a:gd name="connsiteY3" fmla="*/ 3827 h 601133"/>
                <a:gd name="connsiteX4" fmla="*/ 237 w 8455442"/>
                <a:gd name="connsiteY4" fmla="*/ 601133 h 601133"/>
                <a:gd name="connsiteX5" fmla="*/ 3747792 w 8455442"/>
                <a:gd name="connsiteY5" fmla="*/ 0 h 601133"/>
                <a:gd name="connsiteX0" fmla="*/ 3747792 w 8455442"/>
                <a:gd name="connsiteY0" fmla="*/ 0 h 244675"/>
                <a:gd name="connsiteX1" fmla="*/ 8335388 w 8455442"/>
                <a:gd name="connsiteY1" fmla="*/ 244675 h 244675"/>
                <a:gd name="connsiteX2" fmla="*/ 8455442 w 8455442"/>
                <a:gd name="connsiteY2" fmla="*/ 5305 h 244675"/>
                <a:gd name="connsiteX3" fmla="*/ 0 w 8455442"/>
                <a:gd name="connsiteY3" fmla="*/ 3827 h 244675"/>
                <a:gd name="connsiteX4" fmla="*/ 3747792 w 8455442"/>
                <a:gd name="connsiteY4" fmla="*/ 0 h 244675"/>
                <a:gd name="connsiteX0" fmla="*/ 0 w 4707650"/>
                <a:gd name="connsiteY0" fmla="*/ 0 h 244675"/>
                <a:gd name="connsiteX1" fmla="*/ 4587596 w 4707650"/>
                <a:gd name="connsiteY1" fmla="*/ 244675 h 244675"/>
                <a:gd name="connsiteX2" fmla="*/ 4707650 w 4707650"/>
                <a:gd name="connsiteY2" fmla="*/ 5305 h 244675"/>
                <a:gd name="connsiteX3" fmla="*/ 0 w 4707650"/>
                <a:gd name="connsiteY3" fmla="*/ 0 h 244675"/>
                <a:gd name="connsiteX0" fmla="*/ 0 w 4707650"/>
                <a:gd name="connsiteY0" fmla="*/ 410 h 239370"/>
                <a:gd name="connsiteX1" fmla="*/ 4587596 w 4707650"/>
                <a:gd name="connsiteY1" fmla="*/ 239370 h 239370"/>
                <a:gd name="connsiteX2" fmla="*/ 4707650 w 4707650"/>
                <a:gd name="connsiteY2" fmla="*/ 0 h 239370"/>
                <a:gd name="connsiteX3" fmla="*/ 0 w 4707650"/>
                <a:gd name="connsiteY3" fmla="*/ 410 h 239370"/>
              </a:gdLst>
              <a:ahLst/>
              <a:cxnLst>
                <a:cxn ang="0">
                  <a:pos x="connsiteX0" y="connsiteY0"/>
                </a:cxn>
                <a:cxn ang="0">
                  <a:pos x="connsiteX1" y="connsiteY1"/>
                </a:cxn>
                <a:cxn ang="0">
                  <a:pos x="connsiteX2" y="connsiteY2"/>
                </a:cxn>
                <a:cxn ang="0">
                  <a:pos x="connsiteX3" y="connsiteY3"/>
                </a:cxn>
              </a:cxnLst>
              <a:rect l="l" t="t" r="r" b="b"/>
              <a:pathLst>
                <a:path w="4707650" h="239370">
                  <a:moveTo>
                    <a:pt x="0" y="410"/>
                  </a:moveTo>
                  <a:lnTo>
                    <a:pt x="4587596" y="239370"/>
                  </a:lnTo>
                  <a:lnTo>
                    <a:pt x="4707650" y="0"/>
                  </a:lnTo>
                  <a:lnTo>
                    <a:pt x="0" y="410"/>
                  </a:lnTo>
                  <a:close/>
                </a:path>
              </a:pathLst>
            </a:cu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cxnSp>
          <p:nvCxnSpPr>
            <p:cNvPr id="24" name="Přímá spojnice 23"/>
            <p:cNvCxnSpPr/>
            <p:nvPr userDrawn="1"/>
          </p:nvCxnSpPr>
          <p:spPr>
            <a:xfrm flipH="1" flipV="1">
              <a:off x="8389400" y="6966692"/>
              <a:ext cx="2304000" cy="402"/>
            </a:xfrm>
            <a:prstGeom prst="line">
              <a:avLst/>
            </a:prstGeom>
            <a:ln w="6350">
              <a:solidFill>
                <a:srgbClr val="C3C3C3"/>
              </a:solidFill>
            </a:ln>
          </p:spPr>
          <p:style>
            <a:lnRef idx="1">
              <a:schemeClr val="accent1"/>
            </a:lnRef>
            <a:fillRef idx="0">
              <a:schemeClr val="accent1"/>
            </a:fillRef>
            <a:effectRef idx="0">
              <a:schemeClr val="accent1"/>
            </a:effectRef>
            <a:fontRef idx="minor">
              <a:schemeClr val="tx1"/>
            </a:fontRef>
          </p:style>
        </p:cxnSp>
      </p:grpSp>
      <p:graphicFrame>
        <p:nvGraphicFramePr>
          <p:cNvPr id="6" name="Objekt 5" hidden="1"/>
          <p:cNvGraphicFramePr>
            <a:graphicFrameLocks noChangeAspect="1"/>
          </p:cNvGraphicFramePr>
          <p:nvPr userDrawn="1">
            <p:custDataLst>
              <p:tags r:id="rId1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14" imgW="399" imgH="398" progId="TCLayout.ActiveDocument.1">
                  <p:embed/>
                </p:oleObj>
              </mc:Choice>
              <mc:Fallback>
                <p:oleObj name="think-cell Slide" r:id="rId14" imgW="399" imgH="398" progId="TCLayout.ActiveDocument.1">
                  <p:embed/>
                  <p:pic>
                    <p:nvPicPr>
                      <p:cNvPr id="6" name="Objekt 5" hidden="1"/>
                      <p:cNvPicPr/>
                      <p:nvPr/>
                    </p:nvPicPr>
                    <p:blipFill>
                      <a:blip r:embed="rId15"/>
                      <a:stretch>
                        <a:fillRect/>
                      </a:stretch>
                    </p:blipFill>
                    <p:spPr>
                      <a:xfrm>
                        <a:off x="1589" y="1589"/>
                        <a:ext cx="1587" cy="1587"/>
                      </a:xfrm>
                      <a:prstGeom prst="rect">
                        <a:avLst/>
                      </a:prstGeom>
                    </p:spPr>
                  </p:pic>
                </p:oleObj>
              </mc:Fallback>
            </mc:AlternateContent>
          </a:graphicData>
        </a:graphic>
      </p:graphicFrame>
      <p:sp>
        <p:nvSpPr>
          <p:cNvPr id="3" name="Zástupný symbol pro text 2"/>
          <p:cNvSpPr>
            <a:spLocks noGrp="1"/>
          </p:cNvSpPr>
          <p:nvPr>
            <p:ph type="body" idx="1"/>
          </p:nvPr>
        </p:nvSpPr>
        <p:spPr>
          <a:xfrm>
            <a:off x="342850" y="1439562"/>
            <a:ext cx="10006115" cy="5183685"/>
          </a:xfrm>
          <a:prstGeom prst="rect">
            <a:avLst/>
          </a:prstGeom>
        </p:spPr>
        <p:txBody>
          <a:bodyPr vert="horz" lIns="0" tIns="0" rIns="0" bIns="0" rtlCol="0">
            <a:normAutofit/>
          </a:body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5" name="Zástupný symbol pro zápatí 4"/>
          <p:cNvSpPr>
            <a:spLocks noGrp="1"/>
          </p:cNvSpPr>
          <p:nvPr>
            <p:ph type="ftr" sz="quarter" idx="3"/>
          </p:nvPr>
        </p:nvSpPr>
        <p:spPr>
          <a:xfrm>
            <a:off x="719894" y="7162496"/>
            <a:ext cx="6173596"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endParaRPr lang="cs-CZ" dirty="0"/>
          </a:p>
        </p:txBody>
      </p:sp>
      <p:sp>
        <p:nvSpPr>
          <p:cNvPr id="7" name="Zástupný symbol pro číslo snímku 6"/>
          <p:cNvSpPr>
            <a:spLocks noGrp="1"/>
          </p:cNvSpPr>
          <p:nvPr>
            <p:ph type="sldNum" sz="quarter" idx="4"/>
          </p:nvPr>
        </p:nvSpPr>
        <p:spPr>
          <a:xfrm>
            <a:off x="342849" y="7162496"/>
            <a:ext cx="269960"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fld id="{1E956721-BB38-4972-8ACD-5A2C9377E3B4}" type="slidenum">
              <a:rPr lang="cs-CZ" smtClean="0"/>
              <a:pPr/>
              <a:t>‹#›</a:t>
            </a:fld>
            <a:endParaRPr lang="cs-CZ" dirty="0"/>
          </a:p>
        </p:txBody>
      </p:sp>
      <p:sp>
        <p:nvSpPr>
          <p:cNvPr id="2" name="Zástupný symbol pro nadpis 1"/>
          <p:cNvSpPr>
            <a:spLocks noGrp="1"/>
          </p:cNvSpPr>
          <p:nvPr>
            <p:ph type="title"/>
          </p:nvPr>
        </p:nvSpPr>
        <p:spPr>
          <a:xfrm>
            <a:off x="342850" y="360287"/>
            <a:ext cx="10006115" cy="431909"/>
          </a:xfrm>
          <a:prstGeom prst="rect">
            <a:avLst/>
          </a:prstGeom>
        </p:spPr>
        <p:txBody>
          <a:bodyPr vert="horz" lIns="0" tIns="0" rIns="0" bIns="0" rtlCol="0" anchor="t" anchorCtr="0">
            <a:noAutofit/>
          </a:bodyPr>
          <a:lstStyle/>
          <a:p>
            <a:r>
              <a:rPr lang="cs-CZ" noProof="0" dirty="0"/>
              <a:t>Nadpis (shrnutí stránky)</a:t>
            </a:r>
          </a:p>
        </p:txBody>
      </p:sp>
      <p:sp>
        <p:nvSpPr>
          <p:cNvPr id="14" name="TextovéPole 13"/>
          <p:cNvSpPr txBox="1"/>
          <p:nvPr userDrawn="1"/>
        </p:nvSpPr>
        <p:spPr>
          <a:xfrm>
            <a:off x="7560000" y="7354800"/>
            <a:ext cx="720000" cy="108000"/>
          </a:xfrm>
          <a:prstGeom prst="rect">
            <a:avLst/>
          </a:prstGeom>
          <a:noFill/>
        </p:spPr>
        <p:txBody>
          <a:bodyPr wrap="square" lIns="0" tIns="0" rIns="0" bIns="0" rtlCol="0" anchor="b" anchorCtr="0">
            <a:normAutofit/>
          </a:bodyPr>
          <a:lstStyle/>
          <a:p>
            <a:pPr algn="r"/>
            <a:r>
              <a:rPr lang="en-GB" sz="700" noProof="0" dirty="0">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2457303714"/>
      </p:ext>
    </p:extLst>
  </p:cSld>
  <p:clrMap bg1="lt1" tx1="dk1" bg2="lt2" tx2="dk2" accent1="accent1" accent2="accent2" accent3="accent3" accent4="accent4" accent5="accent5" accent6="accent6" hlink="hlink" folHlink="folHlink"/>
  <p:sldLayoutIdLst>
    <p:sldLayoutId id="2147483704" r:id="rId1"/>
    <p:sldLayoutId id="2147483739"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hf hdr="0" ftr="0" dt="0"/>
  <p:txStyles>
    <p:titleStyle>
      <a:lvl1pPr algn="l" defTabSz="1043056" rtl="0" eaLnBrk="1" latinLnBrk="0" hangingPunct="1">
        <a:lnSpc>
          <a:spcPts val="3200"/>
        </a:lnSpc>
        <a:spcBef>
          <a:spcPct val="0"/>
        </a:spcBef>
        <a:buNone/>
        <a:defRPr sz="2800" b="1" kern="1200">
          <a:solidFill>
            <a:schemeClr val="tx1"/>
          </a:solidFill>
          <a:latin typeface="SKODA Next" panose="020B0504020603020204" pitchFamily="34" charset="0"/>
          <a:ea typeface="Verdana" pitchFamily="34" charset="0"/>
          <a:cs typeface="Verdana" pitchFamily="34" charset="0"/>
        </a:defRPr>
      </a:lvl1pPr>
    </p:titleStyle>
    <p:bodyStyle>
      <a:lvl1pPr marL="18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1pPr>
      <a:lvl2pPr marL="36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2pPr>
      <a:lvl3pPr marL="54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3pPr>
      <a:lvl4pPr marL="72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4pPr>
      <a:lvl5pPr marL="90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7"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cs-CZ"/>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39"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7" userDrawn="1">
          <p15:clr>
            <a:srgbClr val="F26B43"/>
          </p15:clr>
        </p15:guide>
        <p15:guide id="2" pos="3255" userDrawn="1">
          <p15:clr>
            <a:srgbClr val="F26B43"/>
          </p15:clr>
        </p15:guide>
        <p15:guide id="3" pos="2393" userDrawn="1">
          <p15:clr>
            <a:srgbClr val="F26B43"/>
          </p15:clr>
        </p15:guide>
        <p15:guide id="4" pos="2166" userDrawn="1">
          <p15:clr>
            <a:srgbClr val="F26B43"/>
          </p15:clr>
        </p15:guide>
        <p15:guide id="5" pos="1304" userDrawn="1">
          <p15:clr>
            <a:srgbClr val="F26B43"/>
          </p15:clr>
        </p15:guide>
        <p15:guide id="6" pos="1077" userDrawn="1">
          <p15:clr>
            <a:srgbClr val="F26B43"/>
          </p15:clr>
        </p15:guide>
        <p15:guide id="7" pos="216" userDrawn="1">
          <p15:clr>
            <a:srgbClr val="F26B43"/>
          </p15:clr>
        </p15:guide>
        <p15:guide id="8" pos="3480" userDrawn="1">
          <p15:clr>
            <a:srgbClr val="F26B43"/>
          </p15:clr>
        </p15:guide>
        <p15:guide id="9" pos="4342" userDrawn="1">
          <p15:clr>
            <a:srgbClr val="F26B43"/>
          </p15:clr>
        </p15:guide>
        <p15:guide id="10" pos="4569" userDrawn="1">
          <p15:clr>
            <a:srgbClr val="F26B43"/>
          </p15:clr>
        </p15:guide>
        <p15:guide id="11" pos="5431" userDrawn="1">
          <p15:clr>
            <a:srgbClr val="F26B43"/>
          </p15:clr>
        </p15:guide>
        <p15:guide id="12" pos="5658" userDrawn="1">
          <p15:clr>
            <a:srgbClr val="F26B43"/>
          </p15:clr>
        </p15:guide>
        <p15:guide id="13" pos="6519" userDrawn="1">
          <p15:clr>
            <a:srgbClr val="F26B43"/>
          </p15:clr>
        </p15:guide>
        <p15:guide id="14" orient="horz" pos="907" userDrawn="1">
          <p15:clr>
            <a:srgbClr val="F26B43"/>
          </p15:clr>
        </p15:guide>
        <p15:guide id="15" orient="horz" pos="4172" userDrawn="1">
          <p15:clr>
            <a:srgbClr val="F26B43"/>
          </p15:clr>
        </p15:guide>
        <p15:guide id="16" orient="horz" pos="2471" userDrawn="1">
          <p15:clr>
            <a:srgbClr val="F26B43"/>
          </p15:clr>
        </p15:guide>
        <p15:guide id="17" orient="horz" pos="260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3" name="Skupina 12"/>
          <p:cNvGrpSpPr/>
          <p:nvPr userDrawn="1"/>
        </p:nvGrpSpPr>
        <p:grpSpPr>
          <a:xfrm>
            <a:off x="0" y="6961281"/>
            <a:ext cx="10693400" cy="599982"/>
            <a:chOff x="0" y="6961281"/>
            <a:chExt cx="10693400" cy="599982"/>
          </a:xfrm>
        </p:grpSpPr>
        <p:pic>
          <p:nvPicPr>
            <p:cNvPr id="20" name="Obrázek 1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623721" y="7084105"/>
              <a:ext cx="1726779" cy="360000"/>
            </a:xfrm>
            <a:prstGeom prst="rect">
              <a:avLst/>
            </a:prstGeom>
          </p:spPr>
        </p:pic>
        <p:sp>
          <p:nvSpPr>
            <p:cNvPr id="21" name="Volný tvar 20"/>
            <p:cNvSpPr/>
            <p:nvPr userDrawn="1"/>
          </p:nvSpPr>
          <p:spPr>
            <a:xfrm>
              <a:off x="0" y="6961281"/>
              <a:ext cx="8444706" cy="599334"/>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599334 h 599334"/>
                <a:gd name="connsiteX1" fmla="*/ 8335151 w 8490871"/>
                <a:gd name="connsiteY1" fmla="*/ 242876 h 599334"/>
                <a:gd name="connsiteX2" fmla="*/ 8455205 w 8490871"/>
                <a:gd name="connsiteY2" fmla="*/ 3506 h 599334"/>
                <a:gd name="connsiteX3" fmla="*/ 159745 w 8490871"/>
                <a:gd name="connsiteY3" fmla="*/ 0 h 599334"/>
                <a:gd name="connsiteX4" fmla="*/ 0 w 8490871"/>
                <a:gd name="connsiteY4" fmla="*/ 599334 h 599334"/>
                <a:gd name="connsiteX5" fmla="*/ 8490871 w 8490871"/>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12236 w 8331126"/>
                <a:gd name="connsiteY4" fmla="*/ 599334 h 599334"/>
                <a:gd name="connsiteX5" fmla="*/ 8331126 w 8331126"/>
                <a:gd name="connsiteY5" fmla="*/ 599334 h 599334"/>
                <a:gd name="connsiteX0" fmla="*/ 8331126 w 8331126"/>
                <a:gd name="connsiteY0" fmla="*/ 599334 h 599334"/>
                <a:gd name="connsiteX1" fmla="*/ 8175406 w 8331126"/>
                <a:gd name="connsiteY1" fmla="*/ 242876 h 599334"/>
                <a:gd name="connsiteX2" fmla="*/ 8295460 w 8331126"/>
                <a:gd name="connsiteY2" fmla="*/ 3506 h 599334"/>
                <a:gd name="connsiteX3" fmla="*/ 0 w 8331126"/>
                <a:gd name="connsiteY3" fmla="*/ 0 h 599334"/>
                <a:gd name="connsiteX4" fmla="*/ 2842 w 8331126"/>
                <a:gd name="connsiteY4" fmla="*/ 599334 h 599334"/>
                <a:gd name="connsiteX5" fmla="*/ 8331126 w 8331126"/>
                <a:gd name="connsiteY5" fmla="*/ 599334 h 599334"/>
                <a:gd name="connsiteX0" fmla="*/ 8328482 w 8328482"/>
                <a:gd name="connsiteY0" fmla="*/ 599334 h 599334"/>
                <a:gd name="connsiteX1" fmla="*/ 8172762 w 8328482"/>
                <a:gd name="connsiteY1" fmla="*/ 242876 h 599334"/>
                <a:gd name="connsiteX2" fmla="*/ 8292816 w 8328482"/>
                <a:gd name="connsiteY2" fmla="*/ 3506 h 599334"/>
                <a:gd name="connsiteX3" fmla="*/ 1114 w 8328482"/>
                <a:gd name="connsiteY3" fmla="*/ 0 h 599334"/>
                <a:gd name="connsiteX4" fmla="*/ 198 w 8328482"/>
                <a:gd name="connsiteY4" fmla="*/ 599334 h 599334"/>
                <a:gd name="connsiteX5" fmla="*/ 8328482 w 8328482"/>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 name="connsiteX0" fmla="*/ 8328325 w 8328325"/>
                <a:gd name="connsiteY0" fmla="*/ 599334 h 599334"/>
                <a:gd name="connsiteX1" fmla="*/ 8172605 w 8328325"/>
                <a:gd name="connsiteY1" fmla="*/ 242876 h 599334"/>
                <a:gd name="connsiteX2" fmla="*/ 8292659 w 8328325"/>
                <a:gd name="connsiteY2" fmla="*/ 3506 h 599334"/>
                <a:gd name="connsiteX3" fmla="*/ 14110 w 8328325"/>
                <a:gd name="connsiteY3" fmla="*/ 0 h 599334"/>
                <a:gd name="connsiteX4" fmla="*/ 41 w 8328325"/>
                <a:gd name="connsiteY4" fmla="*/ 599334 h 599334"/>
                <a:gd name="connsiteX5" fmla="*/ 8328325 w 8328325"/>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1630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2841 w 8329246"/>
                <a:gd name="connsiteY4" fmla="*/ 599334 h 599334"/>
                <a:gd name="connsiteX5" fmla="*/ 8329246 w 8329246"/>
                <a:gd name="connsiteY5" fmla="*/ 599334 h 599334"/>
                <a:gd name="connsiteX0" fmla="*/ 8329246 w 8329246"/>
                <a:gd name="connsiteY0" fmla="*/ 599334 h 599334"/>
                <a:gd name="connsiteX1" fmla="*/ 8173526 w 8329246"/>
                <a:gd name="connsiteY1" fmla="*/ 242876 h 599334"/>
                <a:gd name="connsiteX2" fmla="*/ 8293580 w 8329246"/>
                <a:gd name="connsiteY2" fmla="*/ 3506 h 599334"/>
                <a:gd name="connsiteX3" fmla="*/ 0 w 8329246"/>
                <a:gd name="connsiteY3" fmla="*/ 0 h 599334"/>
                <a:gd name="connsiteX4" fmla="*/ 962 w 8329246"/>
                <a:gd name="connsiteY4" fmla="*/ 599334 h 599334"/>
                <a:gd name="connsiteX5" fmla="*/ 8329246 w 8329246"/>
                <a:gd name="connsiteY5" fmla="*/ 599334 h 599334"/>
                <a:gd name="connsiteX0" fmla="*/ 8330206 w 8330206"/>
                <a:gd name="connsiteY0" fmla="*/ 599334 h 599334"/>
                <a:gd name="connsiteX1" fmla="*/ 8174486 w 8330206"/>
                <a:gd name="connsiteY1" fmla="*/ 242876 h 599334"/>
                <a:gd name="connsiteX2" fmla="*/ 8294540 w 8330206"/>
                <a:gd name="connsiteY2" fmla="*/ 3506 h 599334"/>
                <a:gd name="connsiteX3" fmla="*/ 960 w 8330206"/>
                <a:gd name="connsiteY3" fmla="*/ 0 h 599334"/>
                <a:gd name="connsiteX4" fmla="*/ 43 w 8330206"/>
                <a:gd name="connsiteY4" fmla="*/ 599334 h 599334"/>
                <a:gd name="connsiteX5" fmla="*/ 8330206 w 8330206"/>
                <a:gd name="connsiteY5" fmla="*/ 599334 h 599334"/>
                <a:gd name="connsiteX0" fmla="*/ 8331125 w 8331125"/>
                <a:gd name="connsiteY0" fmla="*/ 599334 h 599334"/>
                <a:gd name="connsiteX1" fmla="*/ 8175405 w 8331125"/>
                <a:gd name="connsiteY1" fmla="*/ 242876 h 599334"/>
                <a:gd name="connsiteX2" fmla="*/ 8295459 w 8331125"/>
                <a:gd name="connsiteY2" fmla="*/ 3506 h 599334"/>
                <a:gd name="connsiteX3" fmla="*/ 0 w 8331125"/>
                <a:gd name="connsiteY3" fmla="*/ 0 h 599334"/>
                <a:gd name="connsiteX4" fmla="*/ 962 w 8331125"/>
                <a:gd name="connsiteY4" fmla="*/ 599334 h 599334"/>
                <a:gd name="connsiteX5" fmla="*/ 8331125 w 8331125"/>
                <a:gd name="connsiteY5" fmla="*/ 599334 h 599334"/>
                <a:gd name="connsiteX0" fmla="*/ 8330185 w 8330185"/>
                <a:gd name="connsiteY0" fmla="*/ 599334 h 599334"/>
                <a:gd name="connsiteX1" fmla="*/ 8174465 w 8330185"/>
                <a:gd name="connsiteY1" fmla="*/ 242876 h 599334"/>
                <a:gd name="connsiteX2" fmla="*/ 8294519 w 8330185"/>
                <a:gd name="connsiteY2" fmla="*/ 3506 h 599334"/>
                <a:gd name="connsiteX3" fmla="*/ 2818 w 8330185"/>
                <a:gd name="connsiteY3" fmla="*/ 0 h 599334"/>
                <a:gd name="connsiteX4" fmla="*/ 22 w 8330185"/>
                <a:gd name="connsiteY4" fmla="*/ 599334 h 599334"/>
                <a:gd name="connsiteX5" fmla="*/ 8330185 w 8330185"/>
                <a:gd name="connsiteY5" fmla="*/ 599334 h 599334"/>
                <a:gd name="connsiteX0" fmla="*/ 8328328 w 8328328"/>
                <a:gd name="connsiteY0" fmla="*/ 599334 h 599334"/>
                <a:gd name="connsiteX1" fmla="*/ 8172608 w 8328328"/>
                <a:gd name="connsiteY1" fmla="*/ 242876 h 599334"/>
                <a:gd name="connsiteX2" fmla="*/ 8292662 w 8328328"/>
                <a:gd name="connsiteY2" fmla="*/ 3506 h 599334"/>
                <a:gd name="connsiteX3" fmla="*/ 961 w 8328328"/>
                <a:gd name="connsiteY3" fmla="*/ 0 h 599334"/>
                <a:gd name="connsiteX4" fmla="*/ 44 w 8328328"/>
                <a:gd name="connsiteY4" fmla="*/ 599334 h 599334"/>
                <a:gd name="connsiteX5" fmla="*/ 8328328 w 8328328"/>
                <a:gd name="connsiteY5" fmla="*/ 599334 h 599334"/>
                <a:gd name="connsiteX0" fmla="*/ 8327367 w 8327367"/>
                <a:gd name="connsiteY0" fmla="*/ 599334 h 599334"/>
                <a:gd name="connsiteX1" fmla="*/ 8171647 w 8327367"/>
                <a:gd name="connsiteY1" fmla="*/ 242876 h 599334"/>
                <a:gd name="connsiteX2" fmla="*/ 8291701 w 8327367"/>
                <a:gd name="connsiteY2" fmla="*/ 3506 h 599334"/>
                <a:gd name="connsiteX3" fmla="*/ 0 w 8327367"/>
                <a:gd name="connsiteY3" fmla="*/ 0 h 599334"/>
                <a:gd name="connsiteX4" fmla="*/ 962 w 8327367"/>
                <a:gd name="connsiteY4" fmla="*/ 599334 h 599334"/>
                <a:gd name="connsiteX5" fmla="*/ 8327367 w 8327367"/>
                <a:gd name="connsiteY5" fmla="*/ 599334 h 599334"/>
                <a:gd name="connsiteX0" fmla="*/ 8328327 w 8328327"/>
                <a:gd name="connsiteY0" fmla="*/ 599334 h 599334"/>
                <a:gd name="connsiteX1" fmla="*/ 8172607 w 8328327"/>
                <a:gd name="connsiteY1" fmla="*/ 242876 h 599334"/>
                <a:gd name="connsiteX2" fmla="*/ 8292661 w 8328327"/>
                <a:gd name="connsiteY2" fmla="*/ 3506 h 599334"/>
                <a:gd name="connsiteX3" fmla="*/ 960 w 8328327"/>
                <a:gd name="connsiteY3" fmla="*/ 0 h 599334"/>
                <a:gd name="connsiteX4" fmla="*/ 43 w 8328327"/>
                <a:gd name="connsiteY4" fmla="*/ 599334 h 599334"/>
                <a:gd name="connsiteX5" fmla="*/ 8328327 w 8328327"/>
                <a:gd name="connsiteY5" fmla="*/ 599334 h 599334"/>
                <a:gd name="connsiteX0" fmla="*/ 8328285 w 8328285"/>
                <a:gd name="connsiteY0" fmla="*/ 599334 h 599334"/>
                <a:gd name="connsiteX1" fmla="*/ 8172565 w 8328285"/>
                <a:gd name="connsiteY1" fmla="*/ 242876 h 599334"/>
                <a:gd name="connsiteX2" fmla="*/ 8292619 w 8328285"/>
                <a:gd name="connsiteY2" fmla="*/ 3506 h 599334"/>
                <a:gd name="connsiteX3" fmla="*/ 341008 w 8328285"/>
                <a:gd name="connsiteY3" fmla="*/ 0 h 599334"/>
                <a:gd name="connsiteX4" fmla="*/ 1 w 8328285"/>
                <a:gd name="connsiteY4" fmla="*/ 599334 h 599334"/>
                <a:gd name="connsiteX5" fmla="*/ 8328285 w 8328285"/>
                <a:gd name="connsiteY5" fmla="*/ 599334 h 599334"/>
                <a:gd name="connsiteX0" fmla="*/ 7990094 w 7990094"/>
                <a:gd name="connsiteY0" fmla="*/ 599334 h 601239"/>
                <a:gd name="connsiteX1" fmla="*/ 7834374 w 7990094"/>
                <a:gd name="connsiteY1" fmla="*/ 242876 h 601239"/>
                <a:gd name="connsiteX2" fmla="*/ 7954428 w 7990094"/>
                <a:gd name="connsiteY2" fmla="*/ 3506 h 601239"/>
                <a:gd name="connsiteX3" fmla="*/ 2817 w 7990094"/>
                <a:gd name="connsiteY3" fmla="*/ 0 h 601239"/>
                <a:gd name="connsiteX4" fmla="*/ 22 w 7990094"/>
                <a:gd name="connsiteY4" fmla="*/ 601239 h 601239"/>
                <a:gd name="connsiteX5" fmla="*/ 7990094 w 7990094"/>
                <a:gd name="connsiteY5" fmla="*/ 599334 h 601239"/>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7429 h 599334"/>
                <a:gd name="connsiteX5" fmla="*/ 8328284 w 8328284"/>
                <a:gd name="connsiteY5" fmla="*/ 599334 h 599334"/>
                <a:gd name="connsiteX0" fmla="*/ 8328284 w 8328284"/>
                <a:gd name="connsiteY0" fmla="*/ 599334 h 599334"/>
                <a:gd name="connsiteX1" fmla="*/ 8172564 w 8328284"/>
                <a:gd name="connsiteY1" fmla="*/ 242876 h 599334"/>
                <a:gd name="connsiteX2" fmla="*/ 8292618 w 8328284"/>
                <a:gd name="connsiteY2" fmla="*/ 3506 h 599334"/>
                <a:gd name="connsiteX3" fmla="*/ 341007 w 8328284"/>
                <a:gd name="connsiteY3" fmla="*/ 0 h 599334"/>
                <a:gd name="connsiteX4" fmla="*/ 0 w 8328284"/>
                <a:gd name="connsiteY4" fmla="*/ 599334 h 599334"/>
                <a:gd name="connsiteX5" fmla="*/ 8328284 w 8328284"/>
                <a:gd name="connsiteY5" fmla="*/ 599334 h 599334"/>
                <a:gd name="connsiteX0" fmla="*/ 8329247 w 8329247"/>
                <a:gd name="connsiteY0" fmla="*/ 599334 h 599334"/>
                <a:gd name="connsiteX1" fmla="*/ 8173527 w 8329247"/>
                <a:gd name="connsiteY1" fmla="*/ 242876 h 599334"/>
                <a:gd name="connsiteX2" fmla="*/ 8293581 w 8329247"/>
                <a:gd name="connsiteY2" fmla="*/ 3506 h 599334"/>
                <a:gd name="connsiteX3" fmla="*/ 0 w 8329247"/>
                <a:gd name="connsiteY3" fmla="*/ 0 h 599334"/>
                <a:gd name="connsiteX4" fmla="*/ 963 w 8329247"/>
                <a:gd name="connsiteY4" fmla="*/ 599334 h 599334"/>
                <a:gd name="connsiteX5" fmla="*/ 8329247 w 8329247"/>
                <a:gd name="connsiteY5" fmla="*/ 599334 h 59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9247" h="599334">
                  <a:moveTo>
                    <a:pt x="8329247" y="599334"/>
                  </a:moveTo>
                  <a:lnTo>
                    <a:pt x="8173527" y="242876"/>
                  </a:lnTo>
                  <a:lnTo>
                    <a:pt x="8293581" y="3506"/>
                  </a:lnTo>
                  <a:lnTo>
                    <a:pt x="0" y="0"/>
                  </a:lnTo>
                  <a:lnTo>
                    <a:pt x="963" y="599334"/>
                  </a:lnTo>
                  <a:lnTo>
                    <a:pt x="8329247" y="599334"/>
                  </a:ln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2" name="Volný tvar 21"/>
            <p:cNvSpPr/>
            <p:nvPr userDrawn="1"/>
          </p:nvSpPr>
          <p:spPr>
            <a:xfrm>
              <a:off x="1907202" y="7204157"/>
              <a:ext cx="6537502" cy="357106"/>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8491108 w 8491108"/>
                <a:gd name="connsiteY0" fmla="*/ 597306 h 597306"/>
                <a:gd name="connsiteX1" fmla="*/ 8335388 w 8491108"/>
                <a:gd name="connsiteY1" fmla="*/ 240848 h 597306"/>
                <a:gd name="connsiteX2" fmla="*/ 2033595 w 8491108"/>
                <a:gd name="connsiteY2" fmla="*/ 594144 h 597306"/>
                <a:gd name="connsiteX3" fmla="*/ 0 w 8491108"/>
                <a:gd name="connsiteY3" fmla="*/ 0 h 597306"/>
                <a:gd name="connsiteX4" fmla="*/ 237 w 8491108"/>
                <a:gd name="connsiteY4" fmla="*/ 597306 h 597306"/>
                <a:gd name="connsiteX5" fmla="*/ 8491108 w 8491108"/>
                <a:gd name="connsiteY5" fmla="*/ 597306 h 597306"/>
                <a:gd name="connsiteX0" fmla="*/ 8490871 w 8490871"/>
                <a:gd name="connsiteY0" fmla="*/ 356458 h 356458"/>
                <a:gd name="connsiteX1" fmla="*/ 8335151 w 8490871"/>
                <a:gd name="connsiteY1" fmla="*/ 0 h 356458"/>
                <a:gd name="connsiteX2" fmla="*/ 2033358 w 8490871"/>
                <a:gd name="connsiteY2" fmla="*/ 353296 h 356458"/>
                <a:gd name="connsiteX3" fmla="*/ 0 w 8490871"/>
                <a:gd name="connsiteY3" fmla="*/ 356458 h 356458"/>
                <a:gd name="connsiteX4" fmla="*/ 8490871 w 8490871"/>
                <a:gd name="connsiteY4" fmla="*/ 356458 h 356458"/>
                <a:gd name="connsiteX0" fmla="*/ 6457513 w 6457513"/>
                <a:gd name="connsiteY0" fmla="*/ 356458 h 356458"/>
                <a:gd name="connsiteX1" fmla="*/ 6301793 w 6457513"/>
                <a:gd name="connsiteY1" fmla="*/ 0 h 356458"/>
                <a:gd name="connsiteX2" fmla="*/ 0 w 6457513"/>
                <a:gd name="connsiteY2" fmla="*/ 353296 h 356458"/>
                <a:gd name="connsiteX3" fmla="*/ 6457513 w 6457513"/>
                <a:gd name="connsiteY3" fmla="*/ 356458 h 356458"/>
                <a:gd name="connsiteX0" fmla="*/ 6448118 w 6448118"/>
                <a:gd name="connsiteY0" fmla="*/ 356458 h 357106"/>
                <a:gd name="connsiteX1" fmla="*/ 6292398 w 6448118"/>
                <a:gd name="connsiteY1" fmla="*/ 0 h 357106"/>
                <a:gd name="connsiteX2" fmla="*/ 0 w 6448118"/>
                <a:gd name="connsiteY2" fmla="*/ 357106 h 357106"/>
                <a:gd name="connsiteX3" fmla="*/ 6448118 w 6448118"/>
                <a:gd name="connsiteY3" fmla="*/ 356458 h 357106"/>
              </a:gdLst>
              <a:ahLst/>
              <a:cxnLst>
                <a:cxn ang="0">
                  <a:pos x="connsiteX0" y="connsiteY0"/>
                </a:cxn>
                <a:cxn ang="0">
                  <a:pos x="connsiteX1" y="connsiteY1"/>
                </a:cxn>
                <a:cxn ang="0">
                  <a:pos x="connsiteX2" y="connsiteY2"/>
                </a:cxn>
                <a:cxn ang="0">
                  <a:pos x="connsiteX3" y="connsiteY3"/>
                </a:cxn>
              </a:cxnLst>
              <a:rect l="l" t="t" r="r" b="b"/>
              <a:pathLst>
                <a:path w="6448118" h="357106">
                  <a:moveTo>
                    <a:pt x="6448118" y="356458"/>
                  </a:moveTo>
                  <a:lnTo>
                    <a:pt x="6292398" y="0"/>
                  </a:lnTo>
                  <a:lnTo>
                    <a:pt x="0" y="357106"/>
                  </a:lnTo>
                  <a:lnTo>
                    <a:pt x="6448118" y="356458"/>
                  </a:lnTo>
                  <a:close/>
                </a:path>
              </a:pathLst>
            </a:cu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23" name="Volný tvar 22"/>
            <p:cNvSpPr/>
            <p:nvPr userDrawn="1"/>
          </p:nvSpPr>
          <p:spPr>
            <a:xfrm>
              <a:off x="3635636" y="6964787"/>
              <a:ext cx="4772907" cy="239370"/>
            </a:xfrm>
            <a:custGeom>
              <a:avLst/>
              <a:gdLst>
                <a:gd name="connsiteX0" fmla="*/ 8186468 w 8186468"/>
                <a:gd name="connsiteY0" fmla="*/ 603849 h 603849"/>
                <a:gd name="connsiteX1" fmla="*/ 7962181 w 8186468"/>
                <a:gd name="connsiteY1" fmla="*/ 172528 h 603849"/>
                <a:gd name="connsiteX2" fmla="*/ 8074325 w 8186468"/>
                <a:gd name="connsiteY2" fmla="*/ 0 h 603849"/>
                <a:gd name="connsiteX3" fmla="*/ 112143 w 8186468"/>
                <a:gd name="connsiteY3" fmla="*/ 8626 h 603849"/>
                <a:gd name="connsiteX4" fmla="*/ 0 w 8186468"/>
                <a:gd name="connsiteY4" fmla="*/ 138023 h 603849"/>
                <a:gd name="connsiteX5" fmla="*/ 241540 w 8186468"/>
                <a:gd name="connsiteY5" fmla="*/ 603849 h 603849"/>
                <a:gd name="connsiteX6" fmla="*/ 8186468 w 8186468"/>
                <a:gd name="connsiteY6" fmla="*/ 603849 h 603849"/>
                <a:gd name="connsiteX0" fmla="*/ 8074325 w 8074325"/>
                <a:gd name="connsiteY0" fmla="*/ 603849 h 603849"/>
                <a:gd name="connsiteX1" fmla="*/ 7850038 w 8074325"/>
                <a:gd name="connsiteY1" fmla="*/ 172528 h 603849"/>
                <a:gd name="connsiteX2" fmla="*/ 7962182 w 8074325"/>
                <a:gd name="connsiteY2" fmla="*/ 0 h 603849"/>
                <a:gd name="connsiteX3" fmla="*/ 0 w 8074325"/>
                <a:gd name="connsiteY3" fmla="*/ 8626 h 603849"/>
                <a:gd name="connsiteX4" fmla="*/ 129397 w 8074325"/>
                <a:gd name="connsiteY4" fmla="*/ 603849 h 603849"/>
                <a:gd name="connsiteX5" fmla="*/ 8074325 w 8074325"/>
                <a:gd name="connsiteY5" fmla="*/ 603849 h 603849"/>
                <a:gd name="connsiteX0" fmla="*/ 8417032 w 8417032"/>
                <a:gd name="connsiteY0" fmla="*/ 603849 h 603849"/>
                <a:gd name="connsiteX1" fmla="*/ 8192745 w 8417032"/>
                <a:gd name="connsiteY1" fmla="*/ 172528 h 603849"/>
                <a:gd name="connsiteX2" fmla="*/ 8304889 w 8417032"/>
                <a:gd name="connsiteY2" fmla="*/ 0 h 603849"/>
                <a:gd name="connsiteX3" fmla="*/ 342707 w 8417032"/>
                <a:gd name="connsiteY3" fmla="*/ 8626 h 603849"/>
                <a:gd name="connsiteX4" fmla="*/ 0 w 8417032"/>
                <a:gd name="connsiteY4" fmla="*/ 601591 h 603849"/>
                <a:gd name="connsiteX5" fmla="*/ 8417032 w 8417032"/>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1591 h 603849"/>
                <a:gd name="connsiteX5" fmla="*/ 8417269 w 8417269"/>
                <a:gd name="connsiteY5" fmla="*/ 603849 h 603849"/>
                <a:gd name="connsiteX0" fmla="*/ 8417269 w 8417269"/>
                <a:gd name="connsiteY0" fmla="*/ 603849 h 603849"/>
                <a:gd name="connsiteX1" fmla="*/ 8192982 w 8417269"/>
                <a:gd name="connsiteY1" fmla="*/ 172528 h 603849"/>
                <a:gd name="connsiteX2" fmla="*/ 8305126 w 8417269"/>
                <a:gd name="connsiteY2" fmla="*/ 0 h 603849"/>
                <a:gd name="connsiteX3" fmla="*/ 0 w 8417269"/>
                <a:gd name="connsiteY3" fmla="*/ 8626 h 603849"/>
                <a:gd name="connsiteX4" fmla="*/ 237 w 8417269"/>
                <a:gd name="connsiteY4" fmla="*/ 603849 h 603849"/>
                <a:gd name="connsiteX5" fmla="*/ 8417269 w 8417269"/>
                <a:gd name="connsiteY5" fmla="*/ 603849 h 603849"/>
                <a:gd name="connsiteX0" fmla="*/ 8491108 w 8491108"/>
                <a:gd name="connsiteY0" fmla="*/ 603849 h 603849"/>
                <a:gd name="connsiteX1" fmla="*/ 8192982 w 8491108"/>
                <a:gd name="connsiteY1" fmla="*/ 172528 h 603849"/>
                <a:gd name="connsiteX2" fmla="*/ 8305126 w 8491108"/>
                <a:gd name="connsiteY2" fmla="*/ 0 h 603849"/>
                <a:gd name="connsiteX3" fmla="*/ 0 w 8491108"/>
                <a:gd name="connsiteY3" fmla="*/ 8626 h 603849"/>
                <a:gd name="connsiteX4" fmla="*/ 237 w 8491108"/>
                <a:gd name="connsiteY4" fmla="*/ 603849 h 603849"/>
                <a:gd name="connsiteX5" fmla="*/ 8491108 w 8491108"/>
                <a:gd name="connsiteY5" fmla="*/ 603849 h 603849"/>
                <a:gd name="connsiteX0" fmla="*/ 8491108 w 8491108"/>
                <a:gd name="connsiteY0" fmla="*/ 595828 h 595828"/>
                <a:gd name="connsiteX1" fmla="*/ 8192982 w 8491108"/>
                <a:gd name="connsiteY1" fmla="*/ 164507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5828 h 595828"/>
                <a:gd name="connsiteX1" fmla="*/ 8335388 w 8491108"/>
                <a:gd name="connsiteY1" fmla="*/ 239370 h 595828"/>
                <a:gd name="connsiteX2" fmla="*/ 8455442 w 8491108"/>
                <a:gd name="connsiteY2" fmla="*/ 0 h 595828"/>
                <a:gd name="connsiteX3" fmla="*/ 0 w 8491108"/>
                <a:gd name="connsiteY3" fmla="*/ 605 h 595828"/>
                <a:gd name="connsiteX4" fmla="*/ 237 w 8491108"/>
                <a:gd name="connsiteY4" fmla="*/ 595828 h 595828"/>
                <a:gd name="connsiteX5" fmla="*/ 8491108 w 8491108"/>
                <a:gd name="connsiteY5" fmla="*/ 595828 h 595828"/>
                <a:gd name="connsiteX0" fmla="*/ 8491108 w 8491108"/>
                <a:gd name="connsiteY0" fmla="*/ 597306 h 597306"/>
                <a:gd name="connsiteX1" fmla="*/ 8335388 w 8491108"/>
                <a:gd name="connsiteY1" fmla="*/ 240848 h 597306"/>
                <a:gd name="connsiteX2" fmla="*/ 8455442 w 8491108"/>
                <a:gd name="connsiteY2" fmla="*/ 1478 h 597306"/>
                <a:gd name="connsiteX3" fmla="*/ 0 w 8491108"/>
                <a:gd name="connsiteY3" fmla="*/ 0 h 597306"/>
                <a:gd name="connsiteX4" fmla="*/ 237 w 8491108"/>
                <a:gd name="connsiteY4" fmla="*/ 597306 h 597306"/>
                <a:gd name="connsiteX5" fmla="*/ 8491108 w 8491108"/>
                <a:gd name="connsiteY5" fmla="*/ 597306 h 597306"/>
                <a:gd name="connsiteX0" fmla="*/ 3747792 w 8455442"/>
                <a:gd name="connsiteY0" fmla="*/ 0 h 601133"/>
                <a:gd name="connsiteX1" fmla="*/ 8335388 w 8455442"/>
                <a:gd name="connsiteY1" fmla="*/ 244675 h 601133"/>
                <a:gd name="connsiteX2" fmla="*/ 8455442 w 8455442"/>
                <a:gd name="connsiteY2" fmla="*/ 5305 h 601133"/>
                <a:gd name="connsiteX3" fmla="*/ 0 w 8455442"/>
                <a:gd name="connsiteY3" fmla="*/ 3827 h 601133"/>
                <a:gd name="connsiteX4" fmla="*/ 237 w 8455442"/>
                <a:gd name="connsiteY4" fmla="*/ 601133 h 601133"/>
                <a:gd name="connsiteX5" fmla="*/ 3747792 w 8455442"/>
                <a:gd name="connsiteY5" fmla="*/ 0 h 601133"/>
                <a:gd name="connsiteX0" fmla="*/ 3747792 w 8455442"/>
                <a:gd name="connsiteY0" fmla="*/ 0 h 244675"/>
                <a:gd name="connsiteX1" fmla="*/ 8335388 w 8455442"/>
                <a:gd name="connsiteY1" fmla="*/ 244675 h 244675"/>
                <a:gd name="connsiteX2" fmla="*/ 8455442 w 8455442"/>
                <a:gd name="connsiteY2" fmla="*/ 5305 h 244675"/>
                <a:gd name="connsiteX3" fmla="*/ 0 w 8455442"/>
                <a:gd name="connsiteY3" fmla="*/ 3827 h 244675"/>
                <a:gd name="connsiteX4" fmla="*/ 3747792 w 8455442"/>
                <a:gd name="connsiteY4" fmla="*/ 0 h 244675"/>
                <a:gd name="connsiteX0" fmla="*/ 0 w 4707650"/>
                <a:gd name="connsiteY0" fmla="*/ 0 h 244675"/>
                <a:gd name="connsiteX1" fmla="*/ 4587596 w 4707650"/>
                <a:gd name="connsiteY1" fmla="*/ 244675 h 244675"/>
                <a:gd name="connsiteX2" fmla="*/ 4707650 w 4707650"/>
                <a:gd name="connsiteY2" fmla="*/ 5305 h 244675"/>
                <a:gd name="connsiteX3" fmla="*/ 0 w 4707650"/>
                <a:gd name="connsiteY3" fmla="*/ 0 h 244675"/>
                <a:gd name="connsiteX0" fmla="*/ 0 w 4707650"/>
                <a:gd name="connsiteY0" fmla="*/ 410 h 239370"/>
                <a:gd name="connsiteX1" fmla="*/ 4587596 w 4707650"/>
                <a:gd name="connsiteY1" fmla="*/ 239370 h 239370"/>
                <a:gd name="connsiteX2" fmla="*/ 4707650 w 4707650"/>
                <a:gd name="connsiteY2" fmla="*/ 0 h 239370"/>
                <a:gd name="connsiteX3" fmla="*/ 0 w 4707650"/>
                <a:gd name="connsiteY3" fmla="*/ 410 h 239370"/>
              </a:gdLst>
              <a:ahLst/>
              <a:cxnLst>
                <a:cxn ang="0">
                  <a:pos x="connsiteX0" y="connsiteY0"/>
                </a:cxn>
                <a:cxn ang="0">
                  <a:pos x="connsiteX1" y="connsiteY1"/>
                </a:cxn>
                <a:cxn ang="0">
                  <a:pos x="connsiteX2" y="connsiteY2"/>
                </a:cxn>
                <a:cxn ang="0">
                  <a:pos x="connsiteX3" y="connsiteY3"/>
                </a:cxn>
              </a:cxnLst>
              <a:rect l="l" t="t" r="r" b="b"/>
              <a:pathLst>
                <a:path w="4707650" h="239370">
                  <a:moveTo>
                    <a:pt x="0" y="410"/>
                  </a:moveTo>
                  <a:lnTo>
                    <a:pt x="4587596" y="239370"/>
                  </a:lnTo>
                  <a:lnTo>
                    <a:pt x="4707650" y="0"/>
                  </a:lnTo>
                  <a:lnTo>
                    <a:pt x="0" y="410"/>
                  </a:lnTo>
                  <a:close/>
                </a:path>
              </a:pathLst>
            </a:cu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cxnSp>
          <p:nvCxnSpPr>
            <p:cNvPr id="24" name="Přímá spojnice 23"/>
            <p:cNvCxnSpPr/>
            <p:nvPr userDrawn="1"/>
          </p:nvCxnSpPr>
          <p:spPr>
            <a:xfrm flipH="1" flipV="1">
              <a:off x="8389400" y="6966692"/>
              <a:ext cx="2304000" cy="402"/>
            </a:xfrm>
            <a:prstGeom prst="line">
              <a:avLst/>
            </a:prstGeom>
            <a:ln w="6350">
              <a:solidFill>
                <a:srgbClr val="C3C3C3"/>
              </a:solidFill>
            </a:ln>
          </p:spPr>
          <p:style>
            <a:lnRef idx="1">
              <a:schemeClr val="accent1"/>
            </a:lnRef>
            <a:fillRef idx="0">
              <a:schemeClr val="accent1"/>
            </a:fillRef>
            <a:effectRef idx="0">
              <a:schemeClr val="accent1"/>
            </a:effectRef>
            <a:fontRef idx="minor">
              <a:schemeClr val="tx1"/>
            </a:fontRef>
          </p:style>
        </p:cxnSp>
      </p:grpSp>
      <p:graphicFrame>
        <p:nvGraphicFramePr>
          <p:cNvPr id="6" name="Objekt 5" hidden="1"/>
          <p:cNvGraphicFramePr>
            <a:graphicFrameLocks noChangeAspect="1"/>
          </p:cNvGraphicFramePr>
          <p:nvPr userDrawn="1">
            <p:custDataLst>
              <p:tags r:id="rId1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14" imgW="399" imgH="398" progId="TCLayout.ActiveDocument.1">
                  <p:embed/>
                </p:oleObj>
              </mc:Choice>
              <mc:Fallback>
                <p:oleObj name="think-cell Slide" r:id="rId14" imgW="399" imgH="398" progId="TCLayout.ActiveDocument.1">
                  <p:embed/>
                  <p:pic>
                    <p:nvPicPr>
                      <p:cNvPr id="6" name="Objekt 5" hidden="1"/>
                      <p:cNvPicPr/>
                      <p:nvPr/>
                    </p:nvPicPr>
                    <p:blipFill>
                      <a:blip r:embed="rId15"/>
                      <a:stretch>
                        <a:fillRect/>
                      </a:stretch>
                    </p:blipFill>
                    <p:spPr>
                      <a:xfrm>
                        <a:off x="1589" y="1589"/>
                        <a:ext cx="1587" cy="1587"/>
                      </a:xfrm>
                      <a:prstGeom prst="rect">
                        <a:avLst/>
                      </a:prstGeom>
                    </p:spPr>
                  </p:pic>
                </p:oleObj>
              </mc:Fallback>
            </mc:AlternateContent>
          </a:graphicData>
        </a:graphic>
      </p:graphicFrame>
      <p:sp>
        <p:nvSpPr>
          <p:cNvPr id="3" name="Zástupný symbol pro text 2"/>
          <p:cNvSpPr>
            <a:spLocks noGrp="1"/>
          </p:cNvSpPr>
          <p:nvPr>
            <p:ph type="body" idx="1"/>
          </p:nvPr>
        </p:nvSpPr>
        <p:spPr>
          <a:xfrm>
            <a:off x="342850" y="1439562"/>
            <a:ext cx="10006115" cy="5183685"/>
          </a:xfrm>
          <a:prstGeom prst="rect">
            <a:avLst/>
          </a:prstGeom>
        </p:spPr>
        <p:txBody>
          <a:bodyPr vert="horz" lIns="0" tIns="0" rIns="0" bIns="0" rtlCol="0">
            <a:normAutofit/>
          </a:bodyPr>
          <a:lstStyle/>
          <a:p>
            <a:pPr lvl="0"/>
            <a:r>
              <a:rPr lang="cs-CZ" noProof="0" dirty="0"/>
              <a:t>První úroveň</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5" name="Zástupný symbol pro zápatí 4"/>
          <p:cNvSpPr>
            <a:spLocks noGrp="1"/>
          </p:cNvSpPr>
          <p:nvPr>
            <p:ph type="ftr" sz="quarter" idx="3"/>
          </p:nvPr>
        </p:nvSpPr>
        <p:spPr>
          <a:xfrm>
            <a:off x="719894" y="7162496"/>
            <a:ext cx="6173596"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endParaRPr lang="cs-CZ" dirty="0"/>
          </a:p>
        </p:txBody>
      </p:sp>
      <p:sp>
        <p:nvSpPr>
          <p:cNvPr id="7" name="Zástupný symbol pro číslo snímku 6"/>
          <p:cNvSpPr>
            <a:spLocks noGrp="1"/>
          </p:cNvSpPr>
          <p:nvPr>
            <p:ph type="sldNum" sz="quarter" idx="4"/>
          </p:nvPr>
        </p:nvSpPr>
        <p:spPr>
          <a:xfrm>
            <a:off x="342849" y="7162496"/>
            <a:ext cx="269960" cy="179962"/>
          </a:xfrm>
          <a:prstGeom prst="rect">
            <a:avLst/>
          </a:prstGeom>
        </p:spPr>
        <p:txBody>
          <a:bodyPr vert="horz" lIns="0" tIns="0" rIns="0" bIns="0" rtlCol="0" anchor="b" anchorCtr="0"/>
          <a:lstStyle>
            <a:lvl1pPr algn="l">
              <a:defRPr sz="700">
                <a:solidFill>
                  <a:schemeClr val="tx1"/>
                </a:solidFill>
                <a:latin typeface="SKODA Next" panose="020B0504020603020204" pitchFamily="34" charset="0"/>
                <a:ea typeface="Verdana" pitchFamily="34" charset="0"/>
                <a:cs typeface="Verdana" pitchFamily="34" charset="0"/>
              </a:defRPr>
            </a:lvl1pPr>
          </a:lstStyle>
          <a:p>
            <a:fld id="{1E956721-BB38-4972-8ACD-5A2C9377E3B4}" type="slidenum">
              <a:rPr lang="cs-CZ" smtClean="0"/>
              <a:pPr/>
              <a:t>‹#›</a:t>
            </a:fld>
            <a:endParaRPr lang="cs-CZ" dirty="0"/>
          </a:p>
        </p:txBody>
      </p:sp>
      <p:sp>
        <p:nvSpPr>
          <p:cNvPr id="2" name="Zástupný symbol pro nadpis 1"/>
          <p:cNvSpPr>
            <a:spLocks noGrp="1"/>
          </p:cNvSpPr>
          <p:nvPr>
            <p:ph type="title"/>
          </p:nvPr>
        </p:nvSpPr>
        <p:spPr>
          <a:xfrm>
            <a:off x="342850" y="360287"/>
            <a:ext cx="10006115" cy="431909"/>
          </a:xfrm>
          <a:prstGeom prst="rect">
            <a:avLst/>
          </a:prstGeom>
        </p:spPr>
        <p:txBody>
          <a:bodyPr vert="horz" lIns="0" tIns="0" rIns="0" bIns="0" rtlCol="0" anchor="t" anchorCtr="0">
            <a:noAutofit/>
          </a:bodyPr>
          <a:lstStyle/>
          <a:p>
            <a:r>
              <a:rPr lang="cs-CZ" noProof="0" dirty="0"/>
              <a:t>Nadpis (shrnutí stránky)</a:t>
            </a:r>
          </a:p>
        </p:txBody>
      </p:sp>
      <p:sp>
        <p:nvSpPr>
          <p:cNvPr id="14" name="TextovéPole 13"/>
          <p:cNvSpPr txBox="1"/>
          <p:nvPr userDrawn="1"/>
        </p:nvSpPr>
        <p:spPr>
          <a:xfrm>
            <a:off x="7560000" y="7354800"/>
            <a:ext cx="720000" cy="108000"/>
          </a:xfrm>
          <a:prstGeom prst="rect">
            <a:avLst/>
          </a:prstGeom>
          <a:noFill/>
        </p:spPr>
        <p:txBody>
          <a:bodyPr wrap="square" lIns="0" tIns="0" rIns="0" bIns="0" rtlCol="0" anchor="b" anchorCtr="0">
            <a:normAutofit/>
          </a:bodyPr>
          <a:lstStyle/>
          <a:p>
            <a:pPr algn="r"/>
            <a:r>
              <a:rPr lang="en-GB" sz="700" noProof="0" dirty="0">
                <a:latin typeface="SKODA Next" panose="020B0504020603020204" pitchFamily="34" charset="0"/>
                <a:cs typeface="Arial" panose="020B0604020202020204" pitchFamily="34" charset="0"/>
              </a:rPr>
              <a:t>CONFIDENTIAL</a:t>
            </a:r>
          </a:p>
        </p:txBody>
      </p:sp>
    </p:spTree>
    <p:extLst>
      <p:ext uri="{BB962C8B-B14F-4D97-AF65-F5344CB8AC3E}">
        <p14:creationId xmlns:p14="http://schemas.microsoft.com/office/powerpoint/2010/main" val="1096328391"/>
      </p:ext>
    </p:extLst>
  </p:cSld>
  <p:clrMap bg1="lt1" tx1="dk1" bg2="lt2" tx2="dk2" accent1="accent1" accent2="accent2" accent3="accent3" accent4="accent4" accent5="accent5" accent6="accent6" hlink="hlink" folHlink="folHlink"/>
  <p:sldLayoutIdLst>
    <p:sldLayoutId id="2147483714" r:id="rId1"/>
    <p:sldLayoutId id="2147483740"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ftr="0" dt="0"/>
  <p:txStyles>
    <p:titleStyle>
      <a:lvl1pPr algn="l" defTabSz="1043056" rtl="0" eaLnBrk="1" latinLnBrk="0" hangingPunct="1">
        <a:lnSpc>
          <a:spcPts val="3200"/>
        </a:lnSpc>
        <a:spcBef>
          <a:spcPct val="0"/>
        </a:spcBef>
        <a:buNone/>
        <a:defRPr sz="2800" b="1" kern="1200">
          <a:solidFill>
            <a:schemeClr val="tx1"/>
          </a:solidFill>
          <a:latin typeface="SKODA Next" panose="020B0504020603020204" pitchFamily="34" charset="0"/>
          <a:ea typeface="Verdana" pitchFamily="34" charset="0"/>
          <a:cs typeface="Verdana" pitchFamily="34" charset="0"/>
        </a:defRPr>
      </a:lvl1pPr>
    </p:titleStyle>
    <p:bodyStyle>
      <a:lvl1pPr marL="18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1pPr>
      <a:lvl2pPr marL="36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2pPr>
      <a:lvl3pPr marL="54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3pPr>
      <a:lvl4pPr marL="72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4pPr>
      <a:lvl5pPr marL="900000" indent="-180000" algn="l" defTabSz="1043056" rtl="0" eaLnBrk="1" latinLnBrk="0" hangingPunct="1">
        <a:lnSpc>
          <a:spcPct val="115000"/>
        </a:lnSpc>
        <a:spcBef>
          <a:spcPts val="0"/>
        </a:spcBef>
        <a:buClr>
          <a:schemeClr val="bg1">
            <a:lumMod val="85000"/>
          </a:schemeClr>
        </a:buClr>
        <a:buSzPct val="100000"/>
        <a:buFont typeface="Wingdings" panose="05000000000000000000" pitchFamily="2" charset="2"/>
        <a:buChar char="§"/>
        <a:defRPr sz="1600" kern="1200">
          <a:solidFill>
            <a:schemeClr val="tx1"/>
          </a:solidFill>
          <a:latin typeface="SKODA Next" panose="020B0504020603020204" pitchFamily="34" charset="0"/>
          <a:ea typeface="Verdana" pitchFamily="34" charset="0"/>
          <a:cs typeface="Verdana" pitchFamily="34" charset="0"/>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7"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cs-CZ"/>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39"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7" userDrawn="1">
          <p15:clr>
            <a:srgbClr val="F26B43"/>
          </p15:clr>
        </p15:guide>
        <p15:guide id="2" pos="3255" userDrawn="1">
          <p15:clr>
            <a:srgbClr val="F26B43"/>
          </p15:clr>
        </p15:guide>
        <p15:guide id="3" pos="2393" userDrawn="1">
          <p15:clr>
            <a:srgbClr val="F26B43"/>
          </p15:clr>
        </p15:guide>
        <p15:guide id="4" pos="2166" userDrawn="1">
          <p15:clr>
            <a:srgbClr val="F26B43"/>
          </p15:clr>
        </p15:guide>
        <p15:guide id="5" pos="1304" userDrawn="1">
          <p15:clr>
            <a:srgbClr val="F26B43"/>
          </p15:clr>
        </p15:guide>
        <p15:guide id="6" pos="1077" userDrawn="1">
          <p15:clr>
            <a:srgbClr val="F26B43"/>
          </p15:clr>
        </p15:guide>
        <p15:guide id="7" pos="216" userDrawn="1">
          <p15:clr>
            <a:srgbClr val="F26B43"/>
          </p15:clr>
        </p15:guide>
        <p15:guide id="8" pos="3480" userDrawn="1">
          <p15:clr>
            <a:srgbClr val="F26B43"/>
          </p15:clr>
        </p15:guide>
        <p15:guide id="9" pos="4342" userDrawn="1">
          <p15:clr>
            <a:srgbClr val="F26B43"/>
          </p15:clr>
        </p15:guide>
        <p15:guide id="10" pos="4569" userDrawn="1">
          <p15:clr>
            <a:srgbClr val="F26B43"/>
          </p15:clr>
        </p15:guide>
        <p15:guide id="11" pos="5431" userDrawn="1">
          <p15:clr>
            <a:srgbClr val="F26B43"/>
          </p15:clr>
        </p15:guide>
        <p15:guide id="12" pos="5658" userDrawn="1">
          <p15:clr>
            <a:srgbClr val="F26B43"/>
          </p15:clr>
        </p15:guide>
        <p15:guide id="13" pos="6519" userDrawn="1">
          <p15:clr>
            <a:srgbClr val="F26B43"/>
          </p15:clr>
        </p15:guide>
        <p15:guide id="14" orient="horz" pos="907" userDrawn="1">
          <p15:clr>
            <a:srgbClr val="F26B43"/>
          </p15:clr>
        </p15:guide>
        <p15:guide id="15" orient="horz" pos="4172" userDrawn="1">
          <p15:clr>
            <a:srgbClr val="F26B43"/>
          </p15:clr>
        </p15:guide>
        <p15:guide id="16" orient="horz" pos="2471" userDrawn="1">
          <p15:clr>
            <a:srgbClr val="F26B43"/>
          </p15:clr>
        </p15:guide>
        <p15:guide id="17" orient="horz" pos="260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0"/>
          </p:nvPr>
        </p:nvSpPr>
        <p:spPr/>
        <p:txBody>
          <a:bodyPr/>
          <a:lstStyle/>
          <a:p>
            <a:fld id="{1E956721-BB38-4972-8ACD-5A2C9377E3B4}" type="slidenum">
              <a:rPr lang="cs-CZ" sz="1000" smtClean="0"/>
              <a:pPr/>
              <a:t>1</a:t>
            </a:fld>
            <a:endParaRPr lang="cs-CZ" sz="1000" dirty="0"/>
          </a:p>
        </p:txBody>
      </p:sp>
      <p:sp>
        <p:nvSpPr>
          <p:cNvPr id="6" name="Rectangle 5">
            <a:extLst>
              <a:ext uri="{FF2B5EF4-FFF2-40B4-BE49-F238E27FC236}">
                <a16:creationId xmlns:a16="http://schemas.microsoft.com/office/drawing/2014/main" id="{B5440A8D-4AEF-4888-A0C4-45FD1C1C52D6}"/>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90CD9B-34D5-4170-BBB5-1C167FBD25D5}"/>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754E1D-076B-4A5C-9887-8A266EB11C91}"/>
              </a:ext>
            </a:extLst>
          </p:cNvPr>
          <p:cNvPicPr>
            <a:picLocks noChangeAspect="1"/>
          </p:cNvPicPr>
          <p:nvPr/>
        </p:nvPicPr>
        <p:blipFill>
          <a:blip r:embed="rId3"/>
          <a:stretch>
            <a:fillRect/>
          </a:stretch>
        </p:blipFill>
        <p:spPr>
          <a:xfrm>
            <a:off x="8575407" y="7067604"/>
            <a:ext cx="465011" cy="474311"/>
          </a:xfrm>
          <a:prstGeom prst="rect">
            <a:avLst/>
          </a:prstGeom>
        </p:spPr>
      </p:pic>
      <p:pic>
        <p:nvPicPr>
          <p:cNvPr id="10" name="Picture 9">
            <a:extLst>
              <a:ext uri="{FF2B5EF4-FFF2-40B4-BE49-F238E27FC236}">
                <a16:creationId xmlns:a16="http://schemas.microsoft.com/office/drawing/2014/main" id="{8BBDBBDF-E132-4ABA-A662-D02CA992DE7A}"/>
              </a:ext>
            </a:extLst>
          </p:cNvPr>
          <p:cNvPicPr>
            <a:picLocks noChangeAspect="1"/>
          </p:cNvPicPr>
          <p:nvPr/>
        </p:nvPicPr>
        <p:blipFill>
          <a:blip r:embed="rId4"/>
          <a:stretch>
            <a:fillRect/>
          </a:stretch>
        </p:blipFill>
        <p:spPr>
          <a:xfrm>
            <a:off x="239782" y="228792"/>
            <a:ext cx="1401344" cy="1566173"/>
          </a:xfrm>
          <a:prstGeom prst="rect">
            <a:avLst/>
          </a:prstGeom>
        </p:spPr>
      </p:pic>
      <p:pic>
        <p:nvPicPr>
          <p:cNvPr id="24" name="Picture 23">
            <a:extLst>
              <a:ext uri="{FF2B5EF4-FFF2-40B4-BE49-F238E27FC236}">
                <a16:creationId xmlns:a16="http://schemas.microsoft.com/office/drawing/2014/main" id="{EA6E935D-DADF-55CD-9D7D-0305C70B1182}"/>
              </a:ext>
            </a:extLst>
          </p:cNvPr>
          <p:cNvPicPr>
            <a:picLocks noChangeAspect="1"/>
          </p:cNvPicPr>
          <p:nvPr/>
        </p:nvPicPr>
        <p:blipFill>
          <a:blip r:embed="rId5"/>
          <a:stretch>
            <a:fillRect/>
          </a:stretch>
        </p:blipFill>
        <p:spPr>
          <a:xfrm>
            <a:off x="-1" y="2219837"/>
            <a:ext cx="10691813" cy="3957443"/>
          </a:xfrm>
          <a:prstGeom prst="rect">
            <a:avLst/>
          </a:prstGeom>
        </p:spPr>
      </p:pic>
      <p:sp>
        <p:nvSpPr>
          <p:cNvPr id="27" name="Title 1">
            <a:extLst>
              <a:ext uri="{FF2B5EF4-FFF2-40B4-BE49-F238E27FC236}">
                <a16:creationId xmlns:a16="http://schemas.microsoft.com/office/drawing/2014/main" id="{882AC86F-8D37-9F02-1AE9-0A308E97A644}"/>
              </a:ext>
            </a:extLst>
          </p:cNvPr>
          <p:cNvSpPr txBox="1">
            <a:spLocks/>
          </p:cNvSpPr>
          <p:nvPr/>
        </p:nvSpPr>
        <p:spPr>
          <a:xfrm>
            <a:off x="1435413" y="2750974"/>
            <a:ext cx="8286750" cy="1851976"/>
          </a:xfrm>
          <a:prstGeom prst="rect">
            <a:avLst/>
          </a:prstGeom>
        </p:spPr>
        <p:txBody>
          <a:bodyPr vert="horz" lIns="0" tIns="0" rIns="0" bIns="0" rtlCol="0" anchor="t" anchorCtr="0">
            <a:noAutofit/>
          </a:bodyPr>
          <a:lstStyle>
            <a:lvl1pPr algn="l" defTabSz="1043056" rtl="0" eaLnBrk="1" latinLnBrk="0" hangingPunct="1">
              <a:lnSpc>
                <a:spcPts val="3200"/>
              </a:lnSpc>
              <a:spcBef>
                <a:spcPct val="0"/>
              </a:spcBef>
              <a:buNone/>
              <a:defRPr sz="2800" b="1" kern="1200">
                <a:solidFill>
                  <a:schemeClr val="tx1"/>
                </a:solidFill>
                <a:latin typeface="SKODA Next" panose="020B0504020603020204" pitchFamily="34" charset="0"/>
                <a:ea typeface="Verdana" pitchFamily="34" charset="0"/>
                <a:cs typeface="Verdana" pitchFamily="34" charset="0"/>
              </a:defRPr>
            </a:lvl1pPr>
          </a:lstStyle>
          <a:p>
            <a:pPr algn="ctr">
              <a:lnSpc>
                <a:spcPct val="100000"/>
              </a:lnSpc>
            </a:pPr>
            <a:r>
              <a:rPr lang="en-US" altLang="en-US" sz="4000" dirty="0">
                <a:solidFill>
                  <a:schemeClr val="bg1"/>
                </a:solidFill>
                <a:latin typeface="Times New Roman" panose="02020603050405020304" pitchFamily="18" charset="0"/>
                <a:cs typeface="Times New Roman" panose="02020603050405020304" pitchFamily="18" charset="0"/>
              </a:rPr>
              <a:t>Revenue Diversification in Africa through bio-based and circular Agricultural Innovations</a:t>
            </a:r>
            <a:endParaRPr lang="cs-CZ" altLang="en-US" sz="4000" dirty="0">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9DDA520B-ED84-4BB6-069F-4C136FD96A1F}"/>
              </a:ext>
            </a:extLst>
          </p:cNvPr>
          <p:cNvPicPr>
            <a:picLocks noChangeAspect="1"/>
          </p:cNvPicPr>
          <p:nvPr/>
        </p:nvPicPr>
        <p:blipFill>
          <a:blip r:embed="rId6"/>
          <a:stretch>
            <a:fillRect/>
          </a:stretch>
        </p:blipFill>
        <p:spPr>
          <a:xfrm>
            <a:off x="8410085" y="4511228"/>
            <a:ext cx="1455546" cy="838273"/>
          </a:xfrm>
          <a:prstGeom prst="rect">
            <a:avLst/>
          </a:prstGeom>
        </p:spPr>
      </p:pic>
      <p:pic>
        <p:nvPicPr>
          <p:cNvPr id="14" name="Picture 13">
            <a:extLst>
              <a:ext uri="{FF2B5EF4-FFF2-40B4-BE49-F238E27FC236}">
                <a16:creationId xmlns:a16="http://schemas.microsoft.com/office/drawing/2014/main" id="{4DAD4575-DDF5-4C61-92B1-BE447941F8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287967" y="76573"/>
            <a:ext cx="2249528" cy="224952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16" name="Picture 3" descr="image007_fe3a5309-7b74-45b5-bb0e-c420a3b6a372">
            <a:extLst>
              <a:ext uri="{FF2B5EF4-FFF2-40B4-BE49-F238E27FC236}">
                <a16:creationId xmlns:a16="http://schemas.microsoft.com/office/drawing/2014/main" id="{0DF8460A-6B87-4534-8BA9-AB2712EA8F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066" y="6141142"/>
            <a:ext cx="7124967" cy="9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F86F000D-D966-4DC5-B099-741FEA591D79}"/>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E80ED348-311A-4F54-A58D-BA63B2709578}"/>
              </a:ext>
            </a:extLst>
          </p:cNvPr>
          <p:cNvPicPr>
            <a:picLocks noChangeAspect="1"/>
          </p:cNvPicPr>
          <p:nvPr/>
        </p:nvPicPr>
        <p:blipFill>
          <a:blip r:embed="rId3"/>
          <a:stretch>
            <a:fillRect/>
          </a:stretch>
        </p:blipFill>
        <p:spPr>
          <a:xfrm>
            <a:off x="8575407" y="7077764"/>
            <a:ext cx="465011" cy="474311"/>
          </a:xfrm>
          <a:prstGeom prst="rect">
            <a:avLst/>
          </a:prstGeom>
        </p:spPr>
      </p:pic>
    </p:spTree>
    <p:extLst>
      <p:ext uri="{BB962C8B-B14F-4D97-AF65-F5344CB8AC3E}">
        <p14:creationId xmlns:p14="http://schemas.microsoft.com/office/powerpoint/2010/main" val="1467422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F8D8-2234-4A73-888D-B3F3201F3E3A}"/>
              </a:ext>
            </a:extLst>
          </p:cNvPr>
          <p:cNvSpPr>
            <a:spLocks noGrp="1"/>
          </p:cNvSpPr>
          <p:nvPr>
            <p:ph type="title"/>
          </p:nvPr>
        </p:nvSpPr>
        <p:spPr>
          <a:xfrm>
            <a:off x="735062" y="1061821"/>
            <a:ext cx="9221688" cy="684107"/>
          </a:xfrm>
        </p:spPr>
        <p:txBody>
          <a:bodyPr/>
          <a:lstStyle/>
          <a:p>
            <a:r>
              <a:rPr lang="en-US" b="1" u="sng" dirty="0"/>
              <a:t>MFCW at NUST</a:t>
            </a:r>
            <a:endParaRPr lang="en-GB" b="1" u="sng" dirty="0"/>
          </a:p>
        </p:txBody>
      </p:sp>
      <p:pic>
        <p:nvPicPr>
          <p:cNvPr id="4" name="Content Placeholder 3">
            <a:extLst>
              <a:ext uri="{FF2B5EF4-FFF2-40B4-BE49-F238E27FC236}">
                <a16:creationId xmlns:a16="http://schemas.microsoft.com/office/drawing/2014/main" id="{E19D6FB6-0D0B-4578-ACF9-389A17EF5F68}"/>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30888" y="2560184"/>
            <a:ext cx="2810012" cy="3326057"/>
          </a:xfrm>
          <a:prstGeom prst="rect">
            <a:avLst/>
          </a:prstGeom>
        </p:spPr>
      </p:pic>
      <p:sp>
        <p:nvSpPr>
          <p:cNvPr id="7" name="Rectangle 6">
            <a:extLst>
              <a:ext uri="{FF2B5EF4-FFF2-40B4-BE49-F238E27FC236}">
                <a16:creationId xmlns:a16="http://schemas.microsoft.com/office/drawing/2014/main" id="{63C240F8-8E77-48D3-BC51-35F56C1317C6}"/>
              </a:ext>
            </a:extLst>
          </p:cNvPr>
          <p:cNvSpPr/>
          <p:nvPr/>
        </p:nvSpPr>
        <p:spPr>
          <a:xfrm>
            <a:off x="735061" y="1673434"/>
            <a:ext cx="9564890" cy="659283"/>
          </a:xfrm>
          <a:prstGeom prst="rect">
            <a:avLst/>
          </a:prstGeom>
        </p:spPr>
        <p:txBody>
          <a:bodyPr wrap="square">
            <a:spAutoFit/>
          </a:bodyPr>
          <a:lstStyle/>
          <a:p>
            <a:pPr marL="250603" indent="-250603">
              <a:buFont typeface="Arial" panose="020B0604020202020204" pitchFamily="34" charset="0"/>
              <a:buChar char="•"/>
            </a:pPr>
            <a:r>
              <a:rPr lang="en-US" sz="1842" dirty="0"/>
              <a:t>1st Pre-Treatment: Chamber to settle solids and swimming up of fats to surface</a:t>
            </a:r>
            <a:endParaRPr lang="en-GB" sz="1842" dirty="0"/>
          </a:p>
          <a:p>
            <a:pPr marL="250603" indent="-250603">
              <a:buFont typeface="Arial" panose="020B0604020202020204" pitchFamily="34" charset="0"/>
              <a:buChar char="•"/>
            </a:pPr>
            <a:r>
              <a:rPr lang="en-US" sz="1842" dirty="0"/>
              <a:t>2nd Pre-Treatment: Chamber for further settling and swimming as well as pumping to </a:t>
            </a:r>
            <a:r>
              <a:rPr lang="en-US" sz="1842" dirty="0" err="1"/>
              <a:t>MfCWs</a:t>
            </a:r>
            <a:endParaRPr lang="en-GB" sz="1842" dirty="0"/>
          </a:p>
        </p:txBody>
      </p:sp>
      <p:pic>
        <p:nvPicPr>
          <p:cNvPr id="9" name="Google Shape;279;p30">
            <a:extLst>
              <a:ext uri="{FF2B5EF4-FFF2-40B4-BE49-F238E27FC236}">
                <a16:creationId xmlns:a16="http://schemas.microsoft.com/office/drawing/2014/main" id="{29E8A6A9-05CF-46B1-BA1C-36C397D68CBF}"/>
              </a:ext>
            </a:extLst>
          </p:cNvPr>
          <p:cNvPicPr/>
          <p:nvPr/>
        </p:nvPicPr>
        <p:blipFill>
          <a:blip r:embed="rId3"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10" name="Picture 9" descr="Text&#10;&#10;Description automatically generated">
            <a:extLst>
              <a:ext uri="{FF2B5EF4-FFF2-40B4-BE49-F238E27FC236}">
                <a16:creationId xmlns:a16="http://schemas.microsoft.com/office/drawing/2014/main" id="{049FD951-DD17-4D9E-BC80-9EFC2CC726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11" name="Google Shape;313;p30">
            <a:extLst>
              <a:ext uri="{FF2B5EF4-FFF2-40B4-BE49-F238E27FC236}">
                <a16:creationId xmlns:a16="http://schemas.microsoft.com/office/drawing/2014/main" id="{1599CC22-31BA-4AE0-9AAE-8F4971CA91DF}"/>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12" name="Rectangle 11">
            <a:extLst>
              <a:ext uri="{FF2B5EF4-FFF2-40B4-BE49-F238E27FC236}">
                <a16:creationId xmlns:a16="http://schemas.microsoft.com/office/drawing/2014/main" id="{66533E03-100D-4A42-BED7-4D7B906E417E}"/>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688788-6966-4094-A803-36BEE561E61B}"/>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7BFA7497-3085-46A5-BD4C-24AA05B7E60F}"/>
              </a:ext>
            </a:extLst>
          </p:cNvPr>
          <p:cNvPicPr>
            <a:picLocks noChangeAspect="1"/>
          </p:cNvPicPr>
          <p:nvPr/>
        </p:nvPicPr>
        <p:blipFill>
          <a:blip r:embed="rId5"/>
          <a:stretch>
            <a:fillRect/>
          </a:stretch>
        </p:blipFill>
        <p:spPr>
          <a:xfrm>
            <a:off x="8575407" y="7077764"/>
            <a:ext cx="465011" cy="474311"/>
          </a:xfrm>
          <a:prstGeom prst="rect">
            <a:avLst/>
          </a:prstGeom>
        </p:spPr>
      </p:pic>
      <p:sp>
        <p:nvSpPr>
          <p:cNvPr id="3" name="Slide Number Placeholder 2">
            <a:extLst>
              <a:ext uri="{FF2B5EF4-FFF2-40B4-BE49-F238E27FC236}">
                <a16:creationId xmlns:a16="http://schemas.microsoft.com/office/drawing/2014/main" id="{B1BE77FA-8EC3-4091-A316-13F9DFE06692}"/>
              </a:ext>
            </a:extLst>
          </p:cNvPr>
          <p:cNvSpPr>
            <a:spLocks noGrp="1"/>
          </p:cNvSpPr>
          <p:nvPr>
            <p:ph type="sldNum" sz="quarter" idx="12"/>
          </p:nvPr>
        </p:nvSpPr>
        <p:spPr/>
        <p:txBody>
          <a:bodyPr/>
          <a:lstStyle/>
          <a:p>
            <a:fld id="{A662B3CB-E30B-451B-8500-BFF45B7F134A}" type="slidenum">
              <a:rPr lang="en-GB" smtClean="0"/>
              <a:t>10</a:t>
            </a:fld>
            <a:endParaRPr lang="en-GB"/>
          </a:p>
        </p:txBody>
      </p:sp>
      <p:sp>
        <p:nvSpPr>
          <p:cNvPr id="15" name="Rectangle 14">
            <a:extLst>
              <a:ext uri="{FF2B5EF4-FFF2-40B4-BE49-F238E27FC236}">
                <a16:creationId xmlns:a16="http://schemas.microsoft.com/office/drawing/2014/main" id="{540E5B87-F704-4E5E-BC40-52DAD0E2B550}"/>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E6371BB-C189-5588-CE11-AD4D19B19D90}"/>
              </a:ext>
            </a:extLst>
          </p:cNvPr>
          <p:cNvPicPr>
            <a:picLocks noChangeAspect="1"/>
          </p:cNvPicPr>
          <p:nvPr/>
        </p:nvPicPr>
        <p:blipFill>
          <a:blip r:embed="rId6"/>
          <a:stretch>
            <a:fillRect/>
          </a:stretch>
        </p:blipFill>
        <p:spPr>
          <a:xfrm>
            <a:off x="760187" y="2560184"/>
            <a:ext cx="5094513" cy="3396343"/>
          </a:xfrm>
          <a:prstGeom prst="rect">
            <a:avLst/>
          </a:prstGeom>
        </p:spPr>
      </p:pic>
    </p:spTree>
    <p:extLst>
      <p:ext uri="{BB962C8B-B14F-4D97-AF65-F5344CB8AC3E}">
        <p14:creationId xmlns:p14="http://schemas.microsoft.com/office/powerpoint/2010/main" val="3936093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D81197-EEA2-49B0-A235-743E6ACA7AE9}"/>
              </a:ext>
            </a:extLst>
          </p:cNvPr>
          <p:cNvSpPr>
            <a:spLocks noGrp="1"/>
          </p:cNvSpPr>
          <p:nvPr>
            <p:ph idx="1"/>
          </p:nvPr>
        </p:nvSpPr>
        <p:spPr>
          <a:xfrm>
            <a:off x="735062" y="2209800"/>
            <a:ext cx="9582614" cy="3949699"/>
          </a:xfrm>
        </p:spPr>
        <p:txBody>
          <a:bodyPr>
            <a:noAutofit/>
          </a:bodyPr>
          <a:lstStyle/>
          <a:p>
            <a:pPr algn="just"/>
            <a:r>
              <a:rPr lang="en-US" dirty="0"/>
              <a:t>DIVAGRI is exploring new combinations of trees and food crops learning from traditional successful intercropping (mixed crops) practices. </a:t>
            </a:r>
          </a:p>
          <a:p>
            <a:pPr algn="just"/>
            <a:endParaRPr lang="en-US" dirty="0"/>
          </a:p>
          <a:p>
            <a:pPr algn="just"/>
            <a:r>
              <a:rPr lang="en-US" dirty="0"/>
              <a:t>Intercropping enables optimal utilization of resources (water, nutrients) while reducing soil erosion; and enhances crop yields.</a:t>
            </a:r>
          </a:p>
          <a:p>
            <a:pPr algn="just"/>
            <a:r>
              <a:rPr lang="en-US" dirty="0"/>
              <a:t> </a:t>
            </a:r>
          </a:p>
          <a:p>
            <a:pPr marL="180000" marR="0" lvl="0" indent="-180000" algn="l" defTabSz="1043056" rtl="0" eaLnBrk="1" fontAlgn="auto" latinLnBrk="0" hangingPunct="1">
              <a:lnSpc>
                <a:spcPct val="115000"/>
              </a:lnSpc>
              <a:spcBef>
                <a:spcPts val="0"/>
              </a:spcBef>
              <a:spcAft>
                <a:spcPts val="0"/>
              </a:spcAft>
              <a:buClr>
                <a:prstClr val="white">
                  <a:lumMod val="85000"/>
                </a:prstClr>
              </a:buClr>
              <a:buSzPct val="10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rPr>
              <a:t>The objective is to explore which of the crops with waste valorization potential can be enhanced or facilitated by growing them in combination with other crops that can be sold (e.g. higher value food such as strawberries that combine well in between rows of crops with low water requirements). </a:t>
            </a:r>
          </a:p>
          <a:p>
            <a:pPr marL="180000" marR="0" lvl="0" indent="-180000" algn="l" defTabSz="1043056" rtl="0" eaLnBrk="1" fontAlgn="auto" latinLnBrk="0" hangingPunct="1">
              <a:lnSpc>
                <a:spcPct val="115000"/>
              </a:lnSpc>
              <a:spcBef>
                <a:spcPts val="0"/>
              </a:spcBef>
              <a:spcAft>
                <a:spcPts val="0"/>
              </a:spcAft>
              <a:buClr>
                <a:prstClr val="white">
                  <a:lumMod val="85000"/>
                </a:prstClr>
              </a:buClr>
              <a:buSzPct val="100000"/>
              <a:buFont typeface="Wingdings" panose="05000000000000000000" pitchFamily="2" charset="2"/>
              <a:buChar char="§"/>
              <a:tabLst/>
              <a:defRPr/>
            </a:pPr>
            <a:endParaRPr kumimoji="0" lang="en-US"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endParaRPr>
          </a:p>
          <a:p>
            <a:pPr marL="180000" marR="0" lvl="0" indent="-180000" algn="just" defTabSz="1043056" rtl="0" eaLnBrk="1" fontAlgn="auto" latinLnBrk="0" hangingPunct="1">
              <a:lnSpc>
                <a:spcPct val="115000"/>
              </a:lnSpc>
              <a:spcBef>
                <a:spcPts val="0"/>
              </a:spcBef>
              <a:spcAft>
                <a:spcPts val="0"/>
              </a:spcAft>
              <a:buClr>
                <a:prstClr val="white">
                  <a:lumMod val="85000"/>
                </a:prstClr>
              </a:buClr>
              <a:buSzPct val="10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rPr>
              <a:t>Existing successful agroforestry and intercropping systems (e.g. fruit forests, wheat with other summer crops, grains-legumes intercropping) are integrated with bioengineering techniques, reclaimed water, biochar and digestate use.</a:t>
            </a:r>
            <a:endParaRPr kumimoji="0" lang="en-GB"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endParaRPr>
          </a:p>
          <a:p>
            <a:pPr algn="just"/>
            <a:endParaRPr lang="en-US" dirty="0"/>
          </a:p>
          <a:p>
            <a:endParaRPr lang="en-US" dirty="0"/>
          </a:p>
        </p:txBody>
      </p:sp>
      <p:sp>
        <p:nvSpPr>
          <p:cNvPr id="4" name="TextBox 3">
            <a:extLst>
              <a:ext uri="{FF2B5EF4-FFF2-40B4-BE49-F238E27FC236}">
                <a16:creationId xmlns:a16="http://schemas.microsoft.com/office/drawing/2014/main" id="{3C7BBB1D-1276-4576-B23F-DEAFBD7AF5CD}"/>
              </a:ext>
            </a:extLst>
          </p:cNvPr>
          <p:cNvSpPr txBox="1"/>
          <p:nvPr/>
        </p:nvSpPr>
        <p:spPr>
          <a:xfrm>
            <a:off x="735062" y="1037465"/>
            <a:ext cx="9097772"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Ethnobotanical intercropping and regenerative farming technique</a:t>
            </a:r>
            <a:endParaRPr lang="en-GB" sz="2800" b="1" dirty="0">
              <a:latin typeface="Times New Roman" panose="02020603050405020304" pitchFamily="18" charset="0"/>
              <a:cs typeface="Times New Roman" panose="02020603050405020304" pitchFamily="18" charset="0"/>
            </a:endParaRPr>
          </a:p>
        </p:txBody>
      </p:sp>
      <p:pic>
        <p:nvPicPr>
          <p:cNvPr id="5" name="Google Shape;279;p30">
            <a:extLst>
              <a:ext uri="{FF2B5EF4-FFF2-40B4-BE49-F238E27FC236}">
                <a16:creationId xmlns:a16="http://schemas.microsoft.com/office/drawing/2014/main" id="{FBDD3DF4-DF2B-47F3-8FB2-3D435D38DE83}"/>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6" name="Picture 5" descr="Text&#10;&#10;Description automatically generated">
            <a:extLst>
              <a:ext uri="{FF2B5EF4-FFF2-40B4-BE49-F238E27FC236}">
                <a16:creationId xmlns:a16="http://schemas.microsoft.com/office/drawing/2014/main" id="{EFD77C76-48EE-4A72-B38C-AA3A2CA430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7" name="Google Shape;313;p30">
            <a:extLst>
              <a:ext uri="{FF2B5EF4-FFF2-40B4-BE49-F238E27FC236}">
                <a16:creationId xmlns:a16="http://schemas.microsoft.com/office/drawing/2014/main" id="{87DD95AE-4E3B-496F-99C8-5D1DA452712A}"/>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8" name="Rectangle 7">
            <a:extLst>
              <a:ext uri="{FF2B5EF4-FFF2-40B4-BE49-F238E27FC236}">
                <a16:creationId xmlns:a16="http://schemas.microsoft.com/office/drawing/2014/main" id="{2328576C-1732-4337-A803-FABC2484DE37}"/>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B57276-6A56-4A3A-96E0-DD4CA08D5D1B}"/>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E166EC-94A0-4883-956C-D896C8EDCEA2}"/>
              </a:ext>
            </a:extLst>
          </p:cNvPr>
          <p:cNvPicPr>
            <a:picLocks noChangeAspect="1"/>
          </p:cNvPicPr>
          <p:nvPr/>
        </p:nvPicPr>
        <p:blipFill>
          <a:blip r:embed="rId4"/>
          <a:stretch>
            <a:fillRect/>
          </a:stretch>
        </p:blipFill>
        <p:spPr>
          <a:xfrm>
            <a:off x="8575407" y="7077764"/>
            <a:ext cx="465011" cy="474311"/>
          </a:xfrm>
          <a:prstGeom prst="rect">
            <a:avLst/>
          </a:prstGeom>
        </p:spPr>
      </p:pic>
      <p:sp>
        <p:nvSpPr>
          <p:cNvPr id="2" name="Slide Number Placeholder 1">
            <a:extLst>
              <a:ext uri="{FF2B5EF4-FFF2-40B4-BE49-F238E27FC236}">
                <a16:creationId xmlns:a16="http://schemas.microsoft.com/office/drawing/2014/main" id="{1F4BC929-5CCC-45D0-ACF8-E444855C2D63}"/>
              </a:ext>
            </a:extLst>
          </p:cNvPr>
          <p:cNvSpPr>
            <a:spLocks noGrp="1"/>
          </p:cNvSpPr>
          <p:nvPr>
            <p:ph type="sldNum" sz="quarter" idx="12"/>
          </p:nvPr>
        </p:nvSpPr>
        <p:spPr/>
        <p:txBody>
          <a:bodyPr/>
          <a:lstStyle/>
          <a:p>
            <a:fld id="{A662B3CB-E30B-451B-8500-BFF45B7F134A}" type="slidenum">
              <a:rPr lang="en-GB" smtClean="0"/>
              <a:t>11</a:t>
            </a:fld>
            <a:endParaRPr lang="en-GB"/>
          </a:p>
        </p:txBody>
      </p:sp>
      <p:sp>
        <p:nvSpPr>
          <p:cNvPr id="11" name="Rectangle 10">
            <a:extLst>
              <a:ext uri="{FF2B5EF4-FFF2-40B4-BE49-F238E27FC236}">
                <a16:creationId xmlns:a16="http://schemas.microsoft.com/office/drawing/2014/main" id="{F01EF31B-8EA2-46AA-8263-ECF392A22BE8}"/>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613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2928-39B5-40BC-9A31-A4B9D08FC34A}"/>
              </a:ext>
            </a:extLst>
          </p:cNvPr>
          <p:cNvSpPr>
            <a:spLocks noGrp="1"/>
          </p:cNvSpPr>
          <p:nvPr>
            <p:ph type="title"/>
          </p:nvPr>
        </p:nvSpPr>
        <p:spPr>
          <a:xfrm>
            <a:off x="445755" y="256818"/>
            <a:ext cx="9221688" cy="933236"/>
          </a:xfrm>
        </p:spPr>
        <p:txBody>
          <a:bodyPr/>
          <a:lstStyle/>
          <a:p>
            <a:r>
              <a:rPr lang="en-US" b="1" dirty="0">
                <a:latin typeface="Times New Roman" panose="02020603050405020304" pitchFamily="18" charset="0"/>
                <a:cs typeface="Times New Roman" panose="02020603050405020304" pitchFamily="18" charset="0"/>
              </a:rPr>
              <a:t>Ethnobotanical and intercropping at NUST</a:t>
            </a:r>
            <a:endParaRPr lang="en-GB" b="1" dirty="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1381176C-2BBC-47F7-8F81-8666B9257523}"/>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4580" y="3274222"/>
            <a:ext cx="3479319" cy="2635504"/>
          </a:xfrm>
          <a:prstGeom prst="rect">
            <a:avLst/>
          </a:prstGeom>
        </p:spPr>
      </p:pic>
      <p:sp>
        <p:nvSpPr>
          <p:cNvPr id="5" name="TextBox 4">
            <a:extLst>
              <a:ext uri="{FF2B5EF4-FFF2-40B4-BE49-F238E27FC236}">
                <a16:creationId xmlns:a16="http://schemas.microsoft.com/office/drawing/2014/main" id="{CC4E6047-59AA-4AB7-93CD-4D2376DA03AF}"/>
              </a:ext>
            </a:extLst>
          </p:cNvPr>
          <p:cNvSpPr txBox="1"/>
          <p:nvPr/>
        </p:nvSpPr>
        <p:spPr>
          <a:xfrm>
            <a:off x="1058641" y="6032160"/>
            <a:ext cx="3188730" cy="254237"/>
          </a:xfrm>
          <a:prstGeom prst="rect">
            <a:avLst/>
          </a:prstGeom>
          <a:noFill/>
        </p:spPr>
        <p:txBody>
          <a:bodyPr wrap="square" rtlCol="0">
            <a:spAutoFit/>
          </a:bodyPr>
          <a:lstStyle/>
          <a:p>
            <a:r>
              <a:rPr lang="en-US" sz="1052" i="1" dirty="0"/>
              <a:t>Figure 4: </a:t>
            </a:r>
            <a:r>
              <a:rPr lang="en-US" sz="1052" i="1" dirty="0" err="1"/>
              <a:t>Nethouse</a:t>
            </a:r>
            <a:r>
              <a:rPr lang="en-US" sz="1052" i="1" dirty="0"/>
              <a:t> garlic at NUST Hotel school.  </a:t>
            </a:r>
            <a:endParaRPr lang="en-GB" sz="1052" i="1" dirty="0"/>
          </a:p>
        </p:txBody>
      </p:sp>
      <p:sp>
        <p:nvSpPr>
          <p:cNvPr id="6" name="TextBox 5">
            <a:extLst>
              <a:ext uri="{FF2B5EF4-FFF2-40B4-BE49-F238E27FC236}">
                <a16:creationId xmlns:a16="http://schemas.microsoft.com/office/drawing/2014/main" id="{B0CDAB5E-6857-4337-9687-2C95D95AF994}"/>
              </a:ext>
            </a:extLst>
          </p:cNvPr>
          <p:cNvSpPr txBox="1"/>
          <p:nvPr/>
        </p:nvSpPr>
        <p:spPr>
          <a:xfrm>
            <a:off x="612808" y="1197562"/>
            <a:ext cx="9704867" cy="2076659"/>
          </a:xfrm>
          <a:prstGeom prst="rect">
            <a:avLst/>
          </a:prstGeom>
          <a:noFill/>
        </p:spPr>
        <p:txBody>
          <a:bodyPr wrap="square" rtlCol="0">
            <a:spAutoFit/>
          </a:bodyPr>
          <a:lstStyle/>
          <a:p>
            <a:pPr marL="250603" indent="-250603">
              <a:buFont typeface="Arial" panose="020B0604020202020204" pitchFamily="34" charset="0"/>
              <a:buChar char="•"/>
            </a:pPr>
            <a:r>
              <a:rPr lang="en-US" sz="1842" dirty="0"/>
              <a:t>Nine hundred and seventy-five (975) garlic buds were planted, of which 875 were planted in the </a:t>
            </a:r>
            <a:r>
              <a:rPr lang="en-US" sz="1842" dirty="0" err="1"/>
              <a:t>Nethouse</a:t>
            </a:r>
            <a:r>
              <a:rPr lang="en-US" sz="1842" dirty="0"/>
              <a:t>, and 100 at the Hotel school kitchen. 15 of these garlic buds failed to shoot. </a:t>
            </a:r>
          </a:p>
          <a:p>
            <a:pPr marL="250603" indent="-250603">
              <a:buFont typeface="Arial" panose="020B0604020202020204" pitchFamily="34" charset="0"/>
              <a:buChar char="•"/>
            </a:pPr>
            <a:r>
              <a:rPr lang="en-US" sz="1842" dirty="0"/>
              <a:t>The crop seems to grow well especially in the 100 bags compared to the garlic intercropped with Moringa plots. </a:t>
            </a:r>
          </a:p>
          <a:p>
            <a:pPr marL="250603" indent="-250603">
              <a:buFont typeface="Arial" panose="020B0604020202020204" pitchFamily="34" charset="0"/>
              <a:buChar char="•"/>
            </a:pPr>
            <a:r>
              <a:rPr lang="en-US" sz="1842" dirty="0"/>
              <a:t>The garlic intercropped with </a:t>
            </a:r>
            <a:r>
              <a:rPr lang="en-US" sz="1842" dirty="0" err="1"/>
              <a:t>vygies</a:t>
            </a:r>
            <a:r>
              <a:rPr lang="en-US" sz="1842" dirty="0"/>
              <a:t> is not growing well compared to those that are growing on their own, although, all plots were mulched with the same materials such as </a:t>
            </a:r>
            <a:r>
              <a:rPr lang="en-US" sz="1842" dirty="0" err="1"/>
              <a:t>mutete</a:t>
            </a:r>
            <a:r>
              <a:rPr lang="en-US" sz="1842" dirty="0"/>
              <a:t> residues and with the same amount of water. </a:t>
            </a:r>
            <a:endParaRPr lang="en-GB" sz="1842" dirty="0"/>
          </a:p>
        </p:txBody>
      </p:sp>
      <p:pic>
        <p:nvPicPr>
          <p:cNvPr id="7" name="Picture 6">
            <a:extLst>
              <a:ext uri="{FF2B5EF4-FFF2-40B4-BE49-F238E27FC236}">
                <a16:creationId xmlns:a16="http://schemas.microsoft.com/office/drawing/2014/main" id="{17E69874-4864-4C1F-B056-17D3421CB9C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92352" y="3274222"/>
            <a:ext cx="3240820" cy="2495608"/>
          </a:xfrm>
          <a:prstGeom prst="rect">
            <a:avLst/>
          </a:prstGeom>
        </p:spPr>
      </p:pic>
      <p:sp>
        <p:nvSpPr>
          <p:cNvPr id="8" name="Rectangle 7">
            <a:extLst>
              <a:ext uri="{FF2B5EF4-FFF2-40B4-BE49-F238E27FC236}">
                <a16:creationId xmlns:a16="http://schemas.microsoft.com/office/drawing/2014/main" id="{DF8A3700-8C55-44DB-A3C3-100867F6F2B8}"/>
              </a:ext>
            </a:extLst>
          </p:cNvPr>
          <p:cNvSpPr/>
          <p:nvPr/>
        </p:nvSpPr>
        <p:spPr>
          <a:xfrm>
            <a:off x="6300208" y="5813394"/>
            <a:ext cx="3332964" cy="375809"/>
          </a:xfrm>
          <a:prstGeom prst="rect">
            <a:avLst/>
          </a:prstGeom>
        </p:spPr>
        <p:txBody>
          <a:bodyPr wrap="none">
            <a:spAutoFit/>
          </a:bodyPr>
          <a:lstStyle/>
          <a:p>
            <a:r>
              <a:rPr lang="en-US" sz="1052" i="1" dirty="0"/>
              <a:t>Figure 5:</a:t>
            </a:r>
            <a:r>
              <a:rPr lang="en-US" sz="1842" i="1" dirty="0"/>
              <a:t> </a:t>
            </a:r>
            <a:r>
              <a:rPr lang="en-US" sz="1052" i="1" dirty="0"/>
              <a:t>Red </a:t>
            </a:r>
            <a:r>
              <a:rPr lang="en-US" sz="1052" i="1" dirty="0" err="1"/>
              <a:t>Mutete</a:t>
            </a:r>
            <a:r>
              <a:rPr lang="en-US" sz="1052" i="1" dirty="0"/>
              <a:t> in the </a:t>
            </a:r>
            <a:r>
              <a:rPr lang="en-US" sz="1052" i="1" dirty="0" err="1"/>
              <a:t>Nethouse</a:t>
            </a:r>
            <a:r>
              <a:rPr lang="en-US" sz="1052" i="1" dirty="0"/>
              <a:t> NUST Hotel school  </a:t>
            </a:r>
            <a:endParaRPr lang="en-GB" sz="1052" i="1" dirty="0"/>
          </a:p>
        </p:txBody>
      </p:sp>
      <p:pic>
        <p:nvPicPr>
          <p:cNvPr id="9" name="Google Shape;279;p30">
            <a:extLst>
              <a:ext uri="{FF2B5EF4-FFF2-40B4-BE49-F238E27FC236}">
                <a16:creationId xmlns:a16="http://schemas.microsoft.com/office/drawing/2014/main" id="{4B2EE16A-847F-44C0-BEBD-0B618112CB01}"/>
              </a:ext>
            </a:extLst>
          </p:cNvPr>
          <p:cNvPicPr/>
          <p:nvPr/>
        </p:nvPicPr>
        <p:blipFill>
          <a:blip r:embed="rId4"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10" name="Picture 9" descr="Text&#10;&#10;Description automatically generated">
            <a:extLst>
              <a:ext uri="{FF2B5EF4-FFF2-40B4-BE49-F238E27FC236}">
                <a16:creationId xmlns:a16="http://schemas.microsoft.com/office/drawing/2014/main" id="{8521E1BC-14DD-49A4-8168-1131D5845A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12" name="Google Shape;313;p30">
            <a:extLst>
              <a:ext uri="{FF2B5EF4-FFF2-40B4-BE49-F238E27FC236}">
                <a16:creationId xmlns:a16="http://schemas.microsoft.com/office/drawing/2014/main" id="{EBB57B71-A4D2-4B45-8C2C-F5EE9D31DFE6}"/>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11" name="Rectangle 10">
            <a:extLst>
              <a:ext uri="{FF2B5EF4-FFF2-40B4-BE49-F238E27FC236}">
                <a16:creationId xmlns:a16="http://schemas.microsoft.com/office/drawing/2014/main" id="{92EF0D6B-7EC9-40CB-876E-967A03E6C966}"/>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5647A75-F1A6-428D-8E98-B279AD7077FF}"/>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E70022C-DE6E-468E-8A70-9D1C247FE572}"/>
              </a:ext>
            </a:extLst>
          </p:cNvPr>
          <p:cNvPicPr>
            <a:picLocks noChangeAspect="1"/>
          </p:cNvPicPr>
          <p:nvPr/>
        </p:nvPicPr>
        <p:blipFill>
          <a:blip r:embed="rId6"/>
          <a:stretch>
            <a:fillRect/>
          </a:stretch>
        </p:blipFill>
        <p:spPr>
          <a:xfrm>
            <a:off x="8575407" y="7077764"/>
            <a:ext cx="465011" cy="474311"/>
          </a:xfrm>
          <a:prstGeom prst="rect">
            <a:avLst/>
          </a:prstGeom>
        </p:spPr>
      </p:pic>
      <p:sp>
        <p:nvSpPr>
          <p:cNvPr id="3" name="Slide Number Placeholder 2">
            <a:extLst>
              <a:ext uri="{FF2B5EF4-FFF2-40B4-BE49-F238E27FC236}">
                <a16:creationId xmlns:a16="http://schemas.microsoft.com/office/drawing/2014/main" id="{00B80038-0EFB-47BF-9AFD-989451D5EB05}"/>
              </a:ext>
            </a:extLst>
          </p:cNvPr>
          <p:cNvSpPr>
            <a:spLocks noGrp="1"/>
          </p:cNvSpPr>
          <p:nvPr>
            <p:ph type="sldNum" sz="quarter" idx="12"/>
          </p:nvPr>
        </p:nvSpPr>
        <p:spPr/>
        <p:txBody>
          <a:bodyPr/>
          <a:lstStyle/>
          <a:p>
            <a:fld id="{A662B3CB-E30B-451B-8500-BFF45B7F134A}" type="slidenum">
              <a:rPr lang="en-GB" smtClean="0"/>
              <a:t>12</a:t>
            </a:fld>
            <a:endParaRPr lang="en-GB"/>
          </a:p>
        </p:txBody>
      </p:sp>
      <p:sp>
        <p:nvSpPr>
          <p:cNvPr id="15" name="Rectangle 14">
            <a:extLst>
              <a:ext uri="{FF2B5EF4-FFF2-40B4-BE49-F238E27FC236}">
                <a16:creationId xmlns:a16="http://schemas.microsoft.com/office/drawing/2014/main" id="{7612041C-AF38-48F2-B6E4-E61DCA864377}"/>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94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4A885-7EF2-4CF3-94E2-70DE5DAFADDB}"/>
              </a:ext>
            </a:extLst>
          </p:cNvPr>
          <p:cNvSpPr>
            <a:spLocks noGrp="1"/>
          </p:cNvSpPr>
          <p:nvPr>
            <p:ph type="title"/>
          </p:nvPr>
        </p:nvSpPr>
        <p:spPr>
          <a:xfrm>
            <a:off x="612809" y="466963"/>
            <a:ext cx="9221688" cy="769745"/>
          </a:xfrm>
        </p:spPr>
        <p:txBody>
          <a:bodyPr/>
          <a:lstStyle/>
          <a:p>
            <a:r>
              <a:rPr lang="en-US" b="1" dirty="0">
                <a:latin typeface="Times New Roman" panose="02020603050405020304" pitchFamily="18" charset="0"/>
                <a:cs typeface="Times New Roman" panose="02020603050405020304" pitchFamily="18" charset="0"/>
              </a:rPr>
              <a:t>Biogas digestor</a:t>
            </a:r>
            <a:endParaRPr lang="en-GB"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E9BFAF0-3A5C-4C83-9A4F-6614E27DE2C5}"/>
              </a:ext>
            </a:extLst>
          </p:cNvPr>
          <p:cNvSpPr>
            <a:spLocks noGrp="1"/>
          </p:cNvSpPr>
          <p:nvPr>
            <p:ph idx="1"/>
          </p:nvPr>
        </p:nvSpPr>
        <p:spPr>
          <a:xfrm>
            <a:off x="612809" y="1387829"/>
            <a:ext cx="9221688" cy="4326965"/>
          </a:xfrm>
        </p:spPr>
        <p:txBody>
          <a:bodyPr>
            <a:normAutofit/>
          </a:bodyPr>
          <a:lstStyle/>
          <a:p>
            <a:pPr algn="just"/>
            <a:r>
              <a:rPr lang="en-US" dirty="0"/>
              <a:t>A low-cost single-stage solar-supported biogas digester constructed with local materials and expertise.</a:t>
            </a:r>
          </a:p>
          <a:p>
            <a:pPr marL="0" indent="0" algn="just">
              <a:buNone/>
            </a:pPr>
            <a:endParaRPr lang="en-US" dirty="0"/>
          </a:p>
          <a:p>
            <a:pPr algn="just"/>
            <a:r>
              <a:rPr lang="en-US" dirty="0"/>
              <a:t>The digester processes final residues of the biorefinery extractions together with other biodegradable wastes (livestock manure, crop residues, sewage sludge). </a:t>
            </a:r>
          </a:p>
          <a:p>
            <a:pPr marL="0" indent="0" algn="just">
              <a:buNone/>
            </a:pPr>
            <a:endParaRPr lang="en-US" dirty="0"/>
          </a:p>
          <a:p>
            <a:pPr algn="just"/>
            <a:r>
              <a:rPr lang="en-US" dirty="0"/>
              <a:t>The biogas digester has an inlet valve in which other digestible wastes can be introduced for co-digestion. </a:t>
            </a:r>
          </a:p>
          <a:p>
            <a:pPr marL="180000" marR="0" lvl="0" indent="-180000" algn="just" defTabSz="1043056" rtl="0" eaLnBrk="1" fontAlgn="auto" latinLnBrk="0" hangingPunct="1">
              <a:lnSpc>
                <a:spcPct val="115000"/>
              </a:lnSpc>
              <a:spcBef>
                <a:spcPts val="0"/>
              </a:spcBef>
              <a:spcAft>
                <a:spcPts val="0"/>
              </a:spcAft>
              <a:buClr>
                <a:prstClr val="white">
                  <a:lumMod val="85000"/>
                </a:prstClr>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rPr>
              <a:t>A solar panel affixed to it heats the system with the rationale of killing all pathogens in the wastes while maintaining methane-producing bacteria for biogas and methane production. </a:t>
            </a:r>
          </a:p>
          <a:p>
            <a:pPr marL="180000" marR="0" lvl="0" indent="-180000" algn="just" defTabSz="1043056" rtl="0" eaLnBrk="1" fontAlgn="auto" latinLnBrk="0" hangingPunct="1">
              <a:lnSpc>
                <a:spcPct val="115000"/>
              </a:lnSpc>
              <a:spcBef>
                <a:spcPts val="0"/>
              </a:spcBef>
              <a:spcAft>
                <a:spcPts val="0"/>
              </a:spcAft>
              <a:buClr>
                <a:prstClr val="white">
                  <a:lumMod val="85000"/>
                </a:prstClr>
              </a:buClr>
              <a:buSzPct val="10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endParaRPr>
          </a:p>
          <a:p>
            <a:pPr marL="180000" marR="0" lvl="0" indent="-180000" algn="just" defTabSz="1043056" rtl="0" eaLnBrk="1" fontAlgn="auto" latinLnBrk="0" hangingPunct="1">
              <a:lnSpc>
                <a:spcPct val="115000"/>
              </a:lnSpc>
              <a:spcBef>
                <a:spcPts val="0"/>
              </a:spcBef>
              <a:spcAft>
                <a:spcPts val="0"/>
              </a:spcAft>
              <a:buClr>
                <a:prstClr val="white">
                  <a:lumMod val="85000"/>
                </a:prstClr>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rPr>
              <a:t>The </a:t>
            </a:r>
            <a:r>
              <a:rPr kumimoji="0" lang="en-US" sz="1600" b="0" i="0" u="none" strike="noStrike" kern="1200" cap="none" spc="0" normalizeH="0" baseline="0" noProof="0" dirty="0" err="1">
                <a:ln>
                  <a:noFill/>
                </a:ln>
                <a:solidFill>
                  <a:prstClr val="black"/>
                </a:solidFill>
                <a:effectLst/>
                <a:uLnTx/>
                <a:uFillTx/>
                <a:latin typeface="SKODA Next" panose="020B0504020603020204" pitchFamily="34" charset="0"/>
                <a:ea typeface="Verdana" pitchFamily="34" charset="0"/>
              </a:rPr>
              <a:t>hygienized</a:t>
            </a:r>
            <a:r>
              <a:rPr kumimoji="0" lang="en-US" sz="1600"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rPr>
              <a:t> digestate will be used as fertilizer for vegetable crops.</a:t>
            </a:r>
          </a:p>
          <a:p>
            <a:pPr marL="180000" marR="0" lvl="0" indent="-180000" algn="just" defTabSz="1043056" rtl="0" eaLnBrk="1" fontAlgn="auto" latinLnBrk="0" hangingPunct="1">
              <a:lnSpc>
                <a:spcPct val="115000"/>
              </a:lnSpc>
              <a:spcBef>
                <a:spcPts val="0"/>
              </a:spcBef>
              <a:spcAft>
                <a:spcPts val="0"/>
              </a:spcAft>
              <a:buClr>
                <a:prstClr val="white">
                  <a:lumMod val="85000"/>
                </a:prstClr>
              </a:buClr>
              <a:buSzPct val="10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endParaRPr>
          </a:p>
          <a:p>
            <a:pPr marL="180000" marR="0" lvl="0" indent="-180000" algn="just" defTabSz="1043056" rtl="0" eaLnBrk="1" fontAlgn="auto" latinLnBrk="0" hangingPunct="1">
              <a:lnSpc>
                <a:spcPct val="115000"/>
              </a:lnSpc>
              <a:spcBef>
                <a:spcPts val="0"/>
              </a:spcBef>
              <a:spcAft>
                <a:spcPts val="0"/>
              </a:spcAft>
              <a:buClr>
                <a:prstClr val="white">
                  <a:lumMod val="85000"/>
                </a:prstClr>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rPr>
              <a:t>The biogas can supply cooking gas for farmers or a larger scale unit (community managed model) can be connected to a combined heat and power (CHP) generator to produce electricity.</a:t>
            </a:r>
            <a:endParaRPr kumimoji="0" lang="en-GB" sz="1600" b="0" i="0" u="none" strike="noStrike" kern="1200" cap="none" spc="0" normalizeH="0" baseline="0" noProof="0" dirty="0">
              <a:ln>
                <a:noFill/>
              </a:ln>
              <a:solidFill>
                <a:prstClr val="black"/>
              </a:solidFill>
              <a:effectLst/>
              <a:uLnTx/>
              <a:uFillTx/>
              <a:latin typeface="SKODA Next" panose="020B0504020603020204" pitchFamily="34" charset="0"/>
              <a:ea typeface="Verdana" pitchFamily="34" charset="0"/>
            </a:endParaRPr>
          </a:p>
          <a:p>
            <a:pPr algn="just"/>
            <a:endParaRPr lang="en-US" dirty="0"/>
          </a:p>
        </p:txBody>
      </p:sp>
      <p:pic>
        <p:nvPicPr>
          <p:cNvPr id="4" name="Google Shape;279;p30">
            <a:extLst>
              <a:ext uri="{FF2B5EF4-FFF2-40B4-BE49-F238E27FC236}">
                <a16:creationId xmlns:a16="http://schemas.microsoft.com/office/drawing/2014/main" id="{715E82B0-A786-4805-A550-3264B27B0D5A}"/>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983B6262-272F-40A1-89D7-098CAC430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6" name="Google Shape;313;p30">
            <a:extLst>
              <a:ext uri="{FF2B5EF4-FFF2-40B4-BE49-F238E27FC236}">
                <a16:creationId xmlns:a16="http://schemas.microsoft.com/office/drawing/2014/main" id="{109CA3C4-6B6E-47DF-8AD1-1AD484BCDECD}"/>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7" name="Rectangle 6">
            <a:extLst>
              <a:ext uri="{FF2B5EF4-FFF2-40B4-BE49-F238E27FC236}">
                <a16:creationId xmlns:a16="http://schemas.microsoft.com/office/drawing/2014/main" id="{A770574E-FAE2-4C25-AB29-CB2AF7A00F8C}"/>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BE78D21-F132-4113-822D-750CE181DDF4}"/>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34CAD1E-6FDF-4CCB-BEA9-C6E1D581F36A}"/>
              </a:ext>
            </a:extLst>
          </p:cNvPr>
          <p:cNvPicPr>
            <a:picLocks noChangeAspect="1"/>
          </p:cNvPicPr>
          <p:nvPr/>
        </p:nvPicPr>
        <p:blipFill>
          <a:blip r:embed="rId4"/>
          <a:stretch>
            <a:fillRect/>
          </a:stretch>
        </p:blipFill>
        <p:spPr>
          <a:xfrm>
            <a:off x="8575407" y="7077764"/>
            <a:ext cx="465011" cy="474311"/>
          </a:xfrm>
          <a:prstGeom prst="rect">
            <a:avLst/>
          </a:prstGeom>
        </p:spPr>
      </p:pic>
      <p:sp>
        <p:nvSpPr>
          <p:cNvPr id="10" name="Slide Number Placeholder 9">
            <a:extLst>
              <a:ext uri="{FF2B5EF4-FFF2-40B4-BE49-F238E27FC236}">
                <a16:creationId xmlns:a16="http://schemas.microsoft.com/office/drawing/2014/main" id="{F94A7D04-8388-46B1-87F6-63A2ABE0122F}"/>
              </a:ext>
            </a:extLst>
          </p:cNvPr>
          <p:cNvSpPr>
            <a:spLocks noGrp="1"/>
          </p:cNvSpPr>
          <p:nvPr>
            <p:ph type="sldNum" sz="quarter" idx="12"/>
          </p:nvPr>
        </p:nvSpPr>
        <p:spPr/>
        <p:txBody>
          <a:bodyPr/>
          <a:lstStyle/>
          <a:p>
            <a:fld id="{A662B3CB-E30B-451B-8500-BFF45B7F134A}" type="slidenum">
              <a:rPr lang="en-GB" smtClean="0"/>
              <a:t>13</a:t>
            </a:fld>
            <a:endParaRPr lang="en-GB"/>
          </a:p>
        </p:txBody>
      </p:sp>
      <p:sp>
        <p:nvSpPr>
          <p:cNvPr id="11" name="Rectangle 10">
            <a:extLst>
              <a:ext uri="{FF2B5EF4-FFF2-40B4-BE49-F238E27FC236}">
                <a16:creationId xmlns:a16="http://schemas.microsoft.com/office/drawing/2014/main" id="{3601945C-E5ED-4CF7-863F-7AE76A3B4F49}"/>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71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6902-846A-46C1-8750-F2AFC72F9E8C}"/>
              </a:ext>
            </a:extLst>
          </p:cNvPr>
          <p:cNvSpPr>
            <a:spLocks noGrp="1"/>
          </p:cNvSpPr>
          <p:nvPr>
            <p:ph type="title"/>
          </p:nvPr>
        </p:nvSpPr>
        <p:spPr>
          <a:xfrm>
            <a:off x="735062" y="1092963"/>
            <a:ext cx="9221688" cy="800885"/>
          </a:xfrm>
        </p:spPr>
        <p:txBody>
          <a:bodyPr/>
          <a:lstStyle/>
          <a:p>
            <a:r>
              <a:rPr lang="en-US" b="1" dirty="0">
                <a:latin typeface="Times New Roman" panose="02020603050405020304" pitchFamily="18" charset="0"/>
                <a:cs typeface="Times New Roman" panose="02020603050405020304" pitchFamily="18" charset="0"/>
              </a:rPr>
              <a:t>Biogas digestor at NUST</a:t>
            </a:r>
            <a:endParaRPr lang="en-GB"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F460153-D7FA-44B4-B99B-525042BCBC9E}"/>
              </a:ext>
            </a:extLst>
          </p:cNvPr>
          <p:cNvSpPr>
            <a:spLocks noGrp="1"/>
          </p:cNvSpPr>
          <p:nvPr>
            <p:ph idx="1"/>
          </p:nvPr>
        </p:nvSpPr>
        <p:spPr>
          <a:xfrm>
            <a:off x="735062" y="1800425"/>
            <a:ext cx="9221688" cy="4397032"/>
          </a:xfrm>
        </p:spPr>
        <p:txBody>
          <a:bodyPr/>
          <a:lstStyle/>
          <a:p>
            <a:r>
              <a:rPr lang="en-US" dirty="0"/>
              <a:t>Kitchen waste from the Hotel School kitchen </a:t>
            </a:r>
            <a:r>
              <a:rPr lang="en-US" dirty="0" err="1"/>
              <a:t>woulb</a:t>
            </a:r>
            <a:r>
              <a:rPr lang="en-US" dirty="0"/>
              <a:t> be used for feeding the digestor. When feeding the biogas, the kitchen wastes need to be liquified. </a:t>
            </a:r>
          </a:p>
          <a:p>
            <a:r>
              <a:rPr lang="en-US" dirty="0"/>
              <a:t>Kitchen wastes can be introduced at least two weeks after introducing wet manure in the biogas.</a:t>
            </a:r>
            <a:endParaRPr lang="en-GB" dirty="0"/>
          </a:p>
        </p:txBody>
      </p:sp>
      <p:pic>
        <p:nvPicPr>
          <p:cNvPr id="4" name="Picture 3">
            <a:extLst>
              <a:ext uri="{FF2B5EF4-FFF2-40B4-BE49-F238E27FC236}">
                <a16:creationId xmlns:a16="http://schemas.microsoft.com/office/drawing/2014/main" id="{7C2C083C-D32A-418C-AFBF-3977DC05AD9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6055" y="3050338"/>
            <a:ext cx="2892888" cy="2439070"/>
          </a:xfrm>
          <a:prstGeom prst="rect">
            <a:avLst/>
          </a:prstGeom>
        </p:spPr>
      </p:pic>
      <p:pic>
        <p:nvPicPr>
          <p:cNvPr id="5" name="Picture 4">
            <a:extLst>
              <a:ext uri="{FF2B5EF4-FFF2-40B4-BE49-F238E27FC236}">
                <a16:creationId xmlns:a16="http://schemas.microsoft.com/office/drawing/2014/main" id="{E5EFFEE2-DD44-4B53-B8B8-9D76010FD7B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592" y="3050338"/>
            <a:ext cx="2650949" cy="2642588"/>
          </a:xfrm>
          <a:prstGeom prst="rect">
            <a:avLst/>
          </a:prstGeom>
        </p:spPr>
      </p:pic>
      <p:sp>
        <p:nvSpPr>
          <p:cNvPr id="6" name="TextBox 5">
            <a:extLst>
              <a:ext uri="{FF2B5EF4-FFF2-40B4-BE49-F238E27FC236}">
                <a16:creationId xmlns:a16="http://schemas.microsoft.com/office/drawing/2014/main" id="{6BB370FE-00E9-4B9E-8124-0BB6CD3862C2}"/>
              </a:ext>
            </a:extLst>
          </p:cNvPr>
          <p:cNvSpPr txBox="1"/>
          <p:nvPr/>
        </p:nvSpPr>
        <p:spPr>
          <a:xfrm>
            <a:off x="976055" y="5692926"/>
            <a:ext cx="2815034" cy="254237"/>
          </a:xfrm>
          <a:prstGeom prst="rect">
            <a:avLst/>
          </a:prstGeom>
          <a:noFill/>
        </p:spPr>
        <p:txBody>
          <a:bodyPr wrap="square" rtlCol="0">
            <a:spAutoFit/>
          </a:bodyPr>
          <a:lstStyle/>
          <a:p>
            <a:r>
              <a:rPr lang="en-US" sz="1052" i="1" dirty="0"/>
              <a:t>Figure 6: Biogas construction at NUST pilot site</a:t>
            </a:r>
            <a:endParaRPr lang="en-GB" sz="1052" i="1" dirty="0"/>
          </a:p>
        </p:txBody>
      </p:sp>
      <p:sp>
        <p:nvSpPr>
          <p:cNvPr id="7" name="TextBox 6">
            <a:extLst>
              <a:ext uri="{FF2B5EF4-FFF2-40B4-BE49-F238E27FC236}">
                <a16:creationId xmlns:a16="http://schemas.microsoft.com/office/drawing/2014/main" id="{BA4D2777-BDD4-4249-967E-C1F1292846F0}"/>
              </a:ext>
            </a:extLst>
          </p:cNvPr>
          <p:cNvSpPr txBox="1"/>
          <p:nvPr/>
        </p:nvSpPr>
        <p:spPr>
          <a:xfrm>
            <a:off x="6392352" y="5884070"/>
            <a:ext cx="3035971" cy="254237"/>
          </a:xfrm>
          <a:prstGeom prst="rect">
            <a:avLst/>
          </a:prstGeom>
          <a:noFill/>
        </p:spPr>
        <p:txBody>
          <a:bodyPr wrap="square" rtlCol="0">
            <a:spAutoFit/>
          </a:bodyPr>
          <a:lstStyle/>
          <a:p>
            <a:r>
              <a:rPr lang="en-US" sz="1052" i="1" dirty="0"/>
              <a:t>Figure 7: Completed biogas covered in a greenhouse</a:t>
            </a:r>
            <a:endParaRPr lang="en-GB" sz="1052" i="1" dirty="0"/>
          </a:p>
        </p:txBody>
      </p:sp>
      <p:pic>
        <p:nvPicPr>
          <p:cNvPr id="8" name="Google Shape;279;p30">
            <a:extLst>
              <a:ext uri="{FF2B5EF4-FFF2-40B4-BE49-F238E27FC236}">
                <a16:creationId xmlns:a16="http://schemas.microsoft.com/office/drawing/2014/main" id="{E3C691F8-8F61-44F4-A43E-323D852C1883}"/>
              </a:ext>
            </a:extLst>
          </p:cNvPr>
          <p:cNvPicPr/>
          <p:nvPr/>
        </p:nvPicPr>
        <p:blipFill>
          <a:blip r:embed="rId4" cstate="email">
            <a:alphaModFix/>
            <a:extLst>
              <a:ext uri="{28A0092B-C50C-407E-A947-70E740481C1C}">
                <a14:useLocalDpi xmlns:a14="http://schemas.microsoft.com/office/drawing/2010/main"/>
              </a:ext>
            </a:extLst>
          </a:blip>
          <a:stretch/>
        </p:blipFill>
        <p:spPr bwMode="auto">
          <a:xfrm>
            <a:off x="51702" y="6128172"/>
            <a:ext cx="628863" cy="628863"/>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AD9DA9CF-D400-4C3D-A417-0E9959BA06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10" name="Google Shape;313;p30">
            <a:extLst>
              <a:ext uri="{FF2B5EF4-FFF2-40B4-BE49-F238E27FC236}">
                <a16:creationId xmlns:a16="http://schemas.microsoft.com/office/drawing/2014/main" id="{0D7B2DE8-3881-4F8F-A318-2F35B45F6DD9}"/>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11" name="Rectangle 10">
            <a:extLst>
              <a:ext uri="{FF2B5EF4-FFF2-40B4-BE49-F238E27FC236}">
                <a16:creationId xmlns:a16="http://schemas.microsoft.com/office/drawing/2014/main" id="{2643AE55-6404-47F1-8CD5-CAAB92B5202E}"/>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9240205-ACDE-425E-BA4D-374339D8A2E0}"/>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B76737E-C90A-43FC-BE92-95C79CB79557}"/>
              </a:ext>
            </a:extLst>
          </p:cNvPr>
          <p:cNvPicPr>
            <a:picLocks noChangeAspect="1"/>
          </p:cNvPicPr>
          <p:nvPr/>
        </p:nvPicPr>
        <p:blipFill>
          <a:blip r:embed="rId6"/>
          <a:stretch>
            <a:fillRect/>
          </a:stretch>
        </p:blipFill>
        <p:spPr>
          <a:xfrm>
            <a:off x="8575407" y="7077764"/>
            <a:ext cx="465011" cy="474311"/>
          </a:xfrm>
          <a:prstGeom prst="rect">
            <a:avLst/>
          </a:prstGeom>
        </p:spPr>
      </p:pic>
      <p:sp>
        <p:nvSpPr>
          <p:cNvPr id="14" name="Slide Number Placeholder 13">
            <a:extLst>
              <a:ext uri="{FF2B5EF4-FFF2-40B4-BE49-F238E27FC236}">
                <a16:creationId xmlns:a16="http://schemas.microsoft.com/office/drawing/2014/main" id="{01E30FF1-859D-469E-BC28-B24CE87C1033}"/>
              </a:ext>
            </a:extLst>
          </p:cNvPr>
          <p:cNvSpPr>
            <a:spLocks noGrp="1"/>
          </p:cNvSpPr>
          <p:nvPr>
            <p:ph type="sldNum" sz="quarter" idx="12"/>
          </p:nvPr>
        </p:nvSpPr>
        <p:spPr/>
        <p:txBody>
          <a:bodyPr/>
          <a:lstStyle/>
          <a:p>
            <a:fld id="{A662B3CB-E30B-451B-8500-BFF45B7F134A}" type="slidenum">
              <a:rPr lang="en-GB" smtClean="0"/>
              <a:t>14</a:t>
            </a:fld>
            <a:endParaRPr lang="en-GB"/>
          </a:p>
        </p:txBody>
      </p:sp>
      <p:sp>
        <p:nvSpPr>
          <p:cNvPr id="15" name="Rectangle 14">
            <a:extLst>
              <a:ext uri="{FF2B5EF4-FFF2-40B4-BE49-F238E27FC236}">
                <a16:creationId xmlns:a16="http://schemas.microsoft.com/office/drawing/2014/main" id="{DDB7EAC4-FB6A-48D3-8F31-AB404A3C163F}"/>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248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1028-A4F4-43D2-8A22-327CD3F2B7FA}"/>
              </a:ext>
            </a:extLst>
          </p:cNvPr>
          <p:cNvSpPr>
            <a:spLocks noGrp="1"/>
          </p:cNvSpPr>
          <p:nvPr>
            <p:ph type="title"/>
          </p:nvPr>
        </p:nvSpPr>
        <p:spPr>
          <a:xfrm>
            <a:off x="735062" y="1092963"/>
            <a:ext cx="9221688" cy="637394"/>
          </a:xfrm>
        </p:spPr>
        <p:txBody>
          <a:bodyPr/>
          <a:lstStyle/>
          <a:p>
            <a:r>
              <a:rPr lang="en-US" b="1" dirty="0" err="1">
                <a:latin typeface="Times New Roman" panose="02020603050405020304" pitchFamily="18" charset="0"/>
                <a:cs typeface="Times New Roman" panose="02020603050405020304" pitchFamily="18" charset="0"/>
              </a:rPr>
              <a:t>BioChar</a:t>
            </a:r>
            <a:r>
              <a:rPr lang="en-US" b="1" dirty="0">
                <a:latin typeface="Times New Roman" panose="02020603050405020304" pitchFamily="18" charset="0"/>
                <a:cs typeface="Times New Roman" panose="02020603050405020304" pitchFamily="18" charset="0"/>
              </a:rPr>
              <a:t> Kiln</a:t>
            </a:r>
            <a:endParaRPr lang="en-GB"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03BC6D-68EC-4E24-BB3B-6A555608A0E0}"/>
              </a:ext>
            </a:extLst>
          </p:cNvPr>
          <p:cNvSpPr>
            <a:spLocks noGrp="1"/>
          </p:cNvSpPr>
          <p:nvPr>
            <p:ph idx="1"/>
          </p:nvPr>
        </p:nvSpPr>
        <p:spPr>
          <a:xfrm>
            <a:off x="735062" y="1924989"/>
            <a:ext cx="9221688" cy="4264683"/>
          </a:xfrm>
        </p:spPr>
        <p:txBody>
          <a:bodyPr/>
          <a:lstStyle/>
          <a:p>
            <a:r>
              <a:rPr lang="en-US" dirty="0"/>
              <a:t>A Top Lit Updraft (TLUD) kiln for biochar production will be designed and optimized, working with different environments and feedstocks.</a:t>
            </a:r>
          </a:p>
          <a:p>
            <a:r>
              <a:rPr lang="en-US" dirty="0"/>
              <a:t>NUST will develop a low-cost, manually operated mobile biochar kiln, which can be constructed using only local materials, skills and equipment.</a:t>
            </a:r>
          </a:p>
          <a:p>
            <a:r>
              <a:rPr lang="en-US" dirty="0"/>
              <a:t>The DIVAGRI TLUD incorporates secondary waste heat recovery and utilization for communal purposes, such as hot water and cooking.</a:t>
            </a:r>
          </a:p>
          <a:p>
            <a:r>
              <a:rPr lang="en-US" dirty="0"/>
              <a:t>The main purpose of the system allows for biochar production on small-scale SME level, which can be collected and sold for additional income. </a:t>
            </a:r>
            <a:endParaRPr lang="en-GB" dirty="0"/>
          </a:p>
        </p:txBody>
      </p:sp>
      <p:pic>
        <p:nvPicPr>
          <p:cNvPr id="4" name="Google Shape;279;p30">
            <a:extLst>
              <a:ext uri="{FF2B5EF4-FFF2-40B4-BE49-F238E27FC236}">
                <a16:creationId xmlns:a16="http://schemas.microsoft.com/office/drawing/2014/main" id="{4A5458D5-1185-4D32-8F94-DE49FD60C83E}"/>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FA82A8EE-98B7-4A2B-874A-C7BC5749B7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6" name="Google Shape;313;p30">
            <a:extLst>
              <a:ext uri="{FF2B5EF4-FFF2-40B4-BE49-F238E27FC236}">
                <a16:creationId xmlns:a16="http://schemas.microsoft.com/office/drawing/2014/main" id="{12E4FA5B-61B5-448C-90B5-87A2C1EF6E99}"/>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7" name="Rectangle 6">
            <a:extLst>
              <a:ext uri="{FF2B5EF4-FFF2-40B4-BE49-F238E27FC236}">
                <a16:creationId xmlns:a16="http://schemas.microsoft.com/office/drawing/2014/main" id="{B160DF4F-59CD-492E-B960-0E709BF69AE9}"/>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E4DDB38-793C-4B6B-9F44-A02B1C4FFBD5}"/>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ABB5163-49F6-464D-9067-3886CC726795}"/>
              </a:ext>
            </a:extLst>
          </p:cNvPr>
          <p:cNvPicPr>
            <a:picLocks noChangeAspect="1"/>
          </p:cNvPicPr>
          <p:nvPr/>
        </p:nvPicPr>
        <p:blipFill>
          <a:blip r:embed="rId4"/>
          <a:stretch>
            <a:fillRect/>
          </a:stretch>
        </p:blipFill>
        <p:spPr>
          <a:xfrm>
            <a:off x="8575407" y="7077764"/>
            <a:ext cx="465011" cy="474311"/>
          </a:xfrm>
          <a:prstGeom prst="rect">
            <a:avLst/>
          </a:prstGeom>
        </p:spPr>
      </p:pic>
      <p:sp>
        <p:nvSpPr>
          <p:cNvPr id="10" name="Slide Number Placeholder 9">
            <a:extLst>
              <a:ext uri="{FF2B5EF4-FFF2-40B4-BE49-F238E27FC236}">
                <a16:creationId xmlns:a16="http://schemas.microsoft.com/office/drawing/2014/main" id="{E65FA140-CEE8-4193-B30C-1412CD3C1E9C}"/>
              </a:ext>
            </a:extLst>
          </p:cNvPr>
          <p:cNvSpPr>
            <a:spLocks noGrp="1"/>
          </p:cNvSpPr>
          <p:nvPr>
            <p:ph type="sldNum" sz="quarter" idx="12"/>
          </p:nvPr>
        </p:nvSpPr>
        <p:spPr/>
        <p:txBody>
          <a:bodyPr/>
          <a:lstStyle/>
          <a:p>
            <a:fld id="{A662B3CB-E30B-451B-8500-BFF45B7F134A}" type="slidenum">
              <a:rPr lang="en-GB" smtClean="0"/>
              <a:t>15</a:t>
            </a:fld>
            <a:endParaRPr lang="en-GB"/>
          </a:p>
        </p:txBody>
      </p:sp>
      <p:sp>
        <p:nvSpPr>
          <p:cNvPr id="11" name="Rectangle 10">
            <a:extLst>
              <a:ext uri="{FF2B5EF4-FFF2-40B4-BE49-F238E27FC236}">
                <a16:creationId xmlns:a16="http://schemas.microsoft.com/office/drawing/2014/main" id="{BA21FA87-3D20-425A-B0D4-1EC9735B3AE1}"/>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55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36D08-EC4D-4A53-9699-FF09EA5EFD9D}"/>
              </a:ext>
            </a:extLst>
          </p:cNvPr>
          <p:cNvSpPr>
            <a:spLocks noGrp="1"/>
          </p:cNvSpPr>
          <p:nvPr>
            <p:ph type="title"/>
          </p:nvPr>
        </p:nvSpPr>
        <p:spPr>
          <a:xfrm>
            <a:off x="643943" y="259280"/>
            <a:ext cx="9221688" cy="785315"/>
          </a:xfrm>
        </p:spPr>
        <p:txBody>
          <a:bodyPr/>
          <a:lstStyle/>
          <a:p>
            <a:r>
              <a:rPr lang="en-US" b="1" dirty="0" err="1">
                <a:latin typeface="Times New Roman" panose="02020603050405020304" pitchFamily="18" charset="0"/>
                <a:cs typeface="Times New Roman" panose="02020603050405020304" pitchFamily="18" charset="0"/>
              </a:rPr>
              <a:t>BioChar</a:t>
            </a:r>
            <a:r>
              <a:rPr lang="en-US" b="1" dirty="0">
                <a:latin typeface="Times New Roman" panose="02020603050405020304" pitchFamily="18" charset="0"/>
                <a:cs typeface="Times New Roman" panose="02020603050405020304" pitchFamily="18" charset="0"/>
              </a:rPr>
              <a:t> production at NUST</a:t>
            </a:r>
            <a:endParaRPr lang="en-GB"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DBCA01D-CDE4-4951-AA16-DABA254E82D9}"/>
              </a:ext>
            </a:extLst>
          </p:cNvPr>
          <p:cNvSpPr>
            <a:spLocks noGrp="1"/>
          </p:cNvSpPr>
          <p:nvPr>
            <p:ph idx="1"/>
          </p:nvPr>
        </p:nvSpPr>
        <p:spPr>
          <a:xfrm>
            <a:off x="342849" y="1256371"/>
            <a:ext cx="9221688" cy="1766229"/>
          </a:xfrm>
        </p:spPr>
        <p:txBody>
          <a:bodyPr>
            <a:normAutofit/>
          </a:bodyPr>
          <a:lstStyle/>
          <a:p>
            <a:pPr marL="0">
              <a:lnSpc>
                <a:spcPct val="107000"/>
              </a:lnSpc>
              <a:spcAft>
                <a:spcPts val="702"/>
              </a:spcAft>
            </a:pPr>
            <a:r>
              <a:rPr lang="en-US" dirty="0">
                <a:latin typeface="Calibri" panose="020F0502020204030204" pitchFamily="34" charset="0"/>
                <a:ea typeface="Calibri" panose="020F0502020204030204" pitchFamily="34" charset="0"/>
                <a:cs typeface="Times New Roman" panose="02020603050405020304" pitchFamily="18" charset="0"/>
              </a:rPr>
              <a:t>The biochar produced used; wood chips that weigh 2.0 kg, Weight of wood used for cooking both meat and rice 6.6 kg.</a:t>
            </a:r>
          </a:p>
          <a:p>
            <a:pPr marL="0">
              <a:lnSpc>
                <a:spcPct val="107000"/>
              </a:lnSpc>
              <a:spcAft>
                <a:spcPts val="702"/>
              </a:spcAft>
            </a:pPr>
            <a:r>
              <a:rPr lang="en-US" dirty="0">
                <a:latin typeface="Calibri" panose="020F0502020204030204" pitchFamily="34" charset="0"/>
                <a:ea typeface="Calibri" panose="020F0502020204030204" pitchFamily="34" charset="0"/>
                <a:cs typeface="Times New Roman" panose="02020603050405020304" pitchFamily="18" charset="0"/>
              </a:rPr>
              <a:t>The experiment started at 14:30 to 15:20, so the total burning was 50min.</a:t>
            </a:r>
          </a:p>
          <a:p>
            <a:pPr marL="0">
              <a:lnSpc>
                <a:spcPct val="107000"/>
              </a:lnSpc>
              <a:spcAft>
                <a:spcPts val="702"/>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702"/>
              </a:spcAft>
            </a:pPr>
            <a:r>
              <a:rPr lang="en-US" dirty="0">
                <a:latin typeface="Calibri" panose="020F0502020204030204" pitchFamily="34" charset="0"/>
                <a:ea typeface="Calibri" panose="020F0502020204030204" pitchFamily="34" charset="0"/>
                <a:cs typeface="Times New Roman" panose="02020603050405020304" pitchFamily="18" charset="0"/>
              </a:rPr>
              <a:t>B</a:t>
            </a:r>
            <a:r>
              <a:rPr lang="en-GB" dirty="0" err="1">
                <a:latin typeface="Calibri" panose="020F0502020204030204" pitchFamily="34" charset="0"/>
                <a:ea typeface="Calibri" panose="020F0502020204030204" pitchFamily="34" charset="0"/>
                <a:cs typeface="Times New Roman" panose="02020603050405020304" pitchFamily="18" charset="0"/>
              </a:rPr>
              <a:t>iochar</a:t>
            </a:r>
            <a:r>
              <a:rPr lang="en-GB" dirty="0">
                <a:latin typeface="Calibri" panose="020F0502020204030204" pitchFamily="34" charset="0"/>
                <a:ea typeface="Calibri" panose="020F0502020204030204" pitchFamily="34" charset="0"/>
                <a:cs typeface="Times New Roman" panose="02020603050405020304" pitchFamily="18" charset="0"/>
              </a:rPr>
              <a:t> produced was weighed 1.02 kg.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Google Shape;279;p30">
            <a:extLst>
              <a:ext uri="{FF2B5EF4-FFF2-40B4-BE49-F238E27FC236}">
                <a16:creationId xmlns:a16="http://schemas.microsoft.com/office/drawing/2014/main" id="{C28C8AA2-1D58-4E1D-B00D-9B66F6789D29}"/>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9CDD78DF-1C71-459D-BC4B-CC928FFEA3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6" name="Google Shape;313;p30">
            <a:extLst>
              <a:ext uri="{FF2B5EF4-FFF2-40B4-BE49-F238E27FC236}">
                <a16:creationId xmlns:a16="http://schemas.microsoft.com/office/drawing/2014/main" id="{0C8AF079-6909-4C63-AA5B-25D0779FC56B}"/>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7" name="Rectangle 6">
            <a:extLst>
              <a:ext uri="{FF2B5EF4-FFF2-40B4-BE49-F238E27FC236}">
                <a16:creationId xmlns:a16="http://schemas.microsoft.com/office/drawing/2014/main" id="{6FE8E983-5A4C-4F89-949C-FABF9482A694}"/>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4A8339-A070-4032-8D83-F03CFA1DABAB}"/>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CEB53E2-5E68-41DC-BE94-0FB9BA76F711}"/>
              </a:ext>
            </a:extLst>
          </p:cNvPr>
          <p:cNvPicPr>
            <a:picLocks noChangeAspect="1"/>
          </p:cNvPicPr>
          <p:nvPr/>
        </p:nvPicPr>
        <p:blipFill>
          <a:blip r:embed="rId4"/>
          <a:stretch>
            <a:fillRect/>
          </a:stretch>
        </p:blipFill>
        <p:spPr>
          <a:xfrm>
            <a:off x="8575407" y="7077764"/>
            <a:ext cx="465011" cy="474311"/>
          </a:xfrm>
          <a:prstGeom prst="rect">
            <a:avLst/>
          </a:prstGeom>
        </p:spPr>
      </p:pic>
      <p:sp>
        <p:nvSpPr>
          <p:cNvPr id="10" name="Slide Number Placeholder 9">
            <a:extLst>
              <a:ext uri="{FF2B5EF4-FFF2-40B4-BE49-F238E27FC236}">
                <a16:creationId xmlns:a16="http://schemas.microsoft.com/office/drawing/2014/main" id="{7827690B-12E7-40AB-9427-3BBDF41A08CF}"/>
              </a:ext>
            </a:extLst>
          </p:cNvPr>
          <p:cNvSpPr>
            <a:spLocks noGrp="1"/>
          </p:cNvSpPr>
          <p:nvPr>
            <p:ph type="sldNum" sz="quarter" idx="12"/>
          </p:nvPr>
        </p:nvSpPr>
        <p:spPr/>
        <p:txBody>
          <a:bodyPr/>
          <a:lstStyle/>
          <a:p>
            <a:fld id="{A662B3CB-E30B-451B-8500-BFF45B7F134A}" type="slidenum">
              <a:rPr lang="en-GB" smtClean="0"/>
              <a:t>16</a:t>
            </a:fld>
            <a:endParaRPr lang="en-GB"/>
          </a:p>
        </p:txBody>
      </p:sp>
      <p:sp>
        <p:nvSpPr>
          <p:cNvPr id="11" name="Rectangle 10">
            <a:extLst>
              <a:ext uri="{FF2B5EF4-FFF2-40B4-BE49-F238E27FC236}">
                <a16:creationId xmlns:a16="http://schemas.microsoft.com/office/drawing/2014/main" id="{B979860F-1833-40DC-A624-F14BB194573F}"/>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1D1103E-51DA-2B71-D64D-C4B534C09D22}"/>
              </a:ext>
            </a:extLst>
          </p:cNvPr>
          <p:cNvPicPr>
            <a:picLocks noChangeAspect="1"/>
          </p:cNvPicPr>
          <p:nvPr/>
        </p:nvPicPr>
        <p:blipFill>
          <a:blip r:embed="rId5"/>
          <a:stretch>
            <a:fillRect/>
          </a:stretch>
        </p:blipFill>
        <p:spPr>
          <a:xfrm>
            <a:off x="477829" y="3193637"/>
            <a:ext cx="2964605" cy="2686875"/>
          </a:xfrm>
          <a:prstGeom prst="rect">
            <a:avLst/>
          </a:prstGeom>
        </p:spPr>
      </p:pic>
      <p:pic>
        <p:nvPicPr>
          <p:cNvPr id="13" name="Picture 12">
            <a:extLst>
              <a:ext uri="{FF2B5EF4-FFF2-40B4-BE49-F238E27FC236}">
                <a16:creationId xmlns:a16="http://schemas.microsoft.com/office/drawing/2014/main" id="{1600B698-B3F6-61D4-7CAA-9D621AC57EB0}"/>
              </a:ext>
            </a:extLst>
          </p:cNvPr>
          <p:cNvPicPr>
            <a:picLocks noChangeAspect="1"/>
          </p:cNvPicPr>
          <p:nvPr/>
        </p:nvPicPr>
        <p:blipFill>
          <a:blip r:embed="rId6"/>
          <a:stretch>
            <a:fillRect/>
          </a:stretch>
        </p:blipFill>
        <p:spPr>
          <a:xfrm>
            <a:off x="3986777" y="3234376"/>
            <a:ext cx="2971063" cy="2686875"/>
          </a:xfrm>
          <a:prstGeom prst="rect">
            <a:avLst/>
          </a:prstGeom>
        </p:spPr>
      </p:pic>
      <p:pic>
        <p:nvPicPr>
          <p:cNvPr id="15" name="Picture 14" descr="A metal trash can on a fence&#10;&#10;Description automatically generated">
            <a:extLst>
              <a:ext uri="{FF2B5EF4-FFF2-40B4-BE49-F238E27FC236}">
                <a16:creationId xmlns:a16="http://schemas.microsoft.com/office/drawing/2014/main" id="{A806C0A9-FE9F-CA9C-3604-D33A05E77D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266760" y="3189088"/>
            <a:ext cx="3594629" cy="2695972"/>
          </a:xfrm>
          <a:prstGeom prst="rect">
            <a:avLst/>
          </a:prstGeom>
        </p:spPr>
      </p:pic>
    </p:spTree>
    <p:extLst>
      <p:ext uri="{BB962C8B-B14F-4D97-AF65-F5344CB8AC3E}">
        <p14:creationId xmlns:p14="http://schemas.microsoft.com/office/powerpoint/2010/main" val="4114520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F236-E222-4735-98D8-E61B8CF7F58A}"/>
              </a:ext>
            </a:extLst>
          </p:cNvPr>
          <p:cNvSpPr>
            <a:spLocks noGrp="1"/>
          </p:cNvSpPr>
          <p:nvPr>
            <p:ph type="title"/>
          </p:nvPr>
        </p:nvSpPr>
        <p:spPr>
          <a:xfrm>
            <a:off x="342848" y="288493"/>
            <a:ext cx="10006115" cy="858913"/>
          </a:xfrm>
        </p:spPr>
        <p:txBody>
          <a:bodyPr>
            <a:noAutofit/>
          </a:bodyPr>
          <a:lstStyle/>
          <a:p>
            <a:r>
              <a:rPr lang="en-US" b="1" dirty="0">
                <a:latin typeface="Times New Roman" panose="02020603050405020304" pitchFamily="18" charset="0"/>
                <a:cs typeface="Times New Roman" panose="02020603050405020304" pitchFamily="18" charset="0"/>
              </a:rPr>
              <a:t>Mobile integrated biorefineries for conversion of farming residues to high-value chemicals</a:t>
            </a:r>
            <a:endParaRPr lang="en-GB"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24ED221-0758-4FFD-8E4D-C6ED610CD640}"/>
              </a:ext>
            </a:extLst>
          </p:cNvPr>
          <p:cNvSpPr>
            <a:spLocks noGrp="1"/>
          </p:cNvSpPr>
          <p:nvPr>
            <p:ph idx="1"/>
          </p:nvPr>
        </p:nvSpPr>
        <p:spPr>
          <a:xfrm>
            <a:off x="342848" y="1508404"/>
            <a:ext cx="10006115" cy="2097004"/>
          </a:xfrm>
        </p:spPr>
        <p:txBody>
          <a:bodyPr>
            <a:normAutofit/>
          </a:bodyPr>
          <a:lstStyle/>
          <a:p>
            <a:r>
              <a:rPr lang="en-US" dirty="0"/>
              <a:t>DIVAGRI’s decentralized mobile integrated biorefineries consists of biomass processing (e.g. shredding) and extraction units (e.g. water or ethanol extraction) fit to the size of the particular field.</a:t>
            </a:r>
          </a:p>
          <a:p>
            <a:endParaRPr lang="en-US" dirty="0"/>
          </a:p>
          <a:p>
            <a:r>
              <a:rPr lang="en-US" dirty="0"/>
              <a:t>Bio-based materials and components (e.g. pots of burnt clay) will be used to assemble the biorefineries.</a:t>
            </a:r>
          </a:p>
          <a:p>
            <a:pPr marL="0" indent="0">
              <a:buNone/>
            </a:pPr>
            <a:endParaRPr lang="en-US" dirty="0"/>
          </a:p>
          <a:p>
            <a:r>
              <a:rPr lang="en-US" dirty="0"/>
              <a:t>The unit is constructed as a combination of sub-units, so that input feed can vary, and the output can be adapted to the needs of the user.</a:t>
            </a:r>
            <a:endParaRPr lang="en-GB" dirty="0"/>
          </a:p>
        </p:txBody>
      </p:sp>
      <p:pic>
        <p:nvPicPr>
          <p:cNvPr id="6" name="Google Shape;279;p30">
            <a:extLst>
              <a:ext uri="{FF2B5EF4-FFF2-40B4-BE49-F238E27FC236}">
                <a16:creationId xmlns:a16="http://schemas.microsoft.com/office/drawing/2014/main" id="{6CB97AB6-57CD-400C-9B15-8945279FEFD5}"/>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7" name="Picture 6" descr="Text&#10;&#10;Description automatically generated">
            <a:extLst>
              <a:ext uri="{FF2B5EF4-FFF2-40B4-BE49-F238E27FC236}">
                <a16:creationId xmlns:a16="http://schemas.microsoft.com/office/drawing/2014/main" id="{4A3AC9CB-AD7E-4DFC-85A7-7C6480577E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8" name="Google Shape;313;p30">
            <a:extLst>
              <a:ext uri="{FF2B5EF4-FFF2-40B4-BE49-F238E27FC236}">
                <a16:creationId xmlns:a16="http://schemas.microsoft.com/office/drawing/2014/main" id="{9F11BFF5-6E19-4B4A-ADD9-D1BBFAC86FCA}"/>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9" name="Rectangle 8">
            <a:extLst>
              <a:ext uri="{FF2B5EF4-FFF2-40B4-BE49-F238E27FC236}">
                <a16:creationId xmlns:a16="http://schemas.microsoft.com/office/drawing/2014/main" id="{D23D8970-242A-4B76-9D94-726EBEC78219}"/>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291D46-169B-4E44-AB11-0D2A34D93B5F}"/>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1A6F298-B7A6-4445-AA29-639C298413BA}"/>
              </a:ext>
            </a:extLst>
          </p:cNvPr>
          <p:cNvPicPr>
            <a:picLocks noChangeAspect="1"/>
          </p:cNvPicPr>
          <p:nvPr/>
        </p:nvPicPr>
        <p:blipFill>
          <a:blip r:embed="rId4"/>
          <a:stretch>
            <a:fillRect/>
          </a:stretch>
        </p:blipFill>
        <p:spPr>
          <a:xfrm>
            <a:off x="8575407" y="7077764"/>
            <a:ext cx="465011" cy="474311"/>
          </a:xfrm>
          <a:prstGeom prst="rect">
            <a:avLst/>
          </a:prstGeom>
        </p:spPr>
      </p:pic>
      <p:sp>
        <p:nvSpPr>
          <p:cNvPr id="4" name="Slide Number Placeholder 3">
            <a:extLst>
              <a:ext uri="{FF2B5EF4-FFF2-40B4-BE49-F238E27FC236}">
                <a16:creationId xmlns:a16="http://schemas.microsoft.com/office/drawing/2014/main" id="{962BFDB9-1B78-4199-A68B-25F0BB558404}"/>
              </a:ext>
            </a:extLst>
          </p:cNvPr>
          <p:cNvSpPr>
            <a:spLocks noGrp="1"/>
          </p:cNvSpPr>
          <p:nvPr>
            <p:ph type="sldNum" sz="quarter" idx="12"/>
          </p:nvPr>
        </p:nvSpPr>
        <p:spPr/>
        <p:txBody>
          <a:bodyPr/>
          <a:lstStyle/>
          <a:p>
            <a:fld id="{A662B3CB-E30B-451B-8500-BFF45B7F134A}" type="slidenum">
              <a:rPr lang="en-GB" smtClean="0"/>
              <a:t>17</a:t>
            </a:fld>
            <a:endParaRPr lang="en-GB"/>
          </a:p>
        </p:txBody>
      </p:sp>
      <p:sp>
        <p:nvSpPr>
          <p:cNvPr id="12" name="Rectangle 11">
            <a:extLst>
              <a:ext uri="{FF2B5EF4-FFF2-40B4-BE49-F238E27FC236}">
                <a16:creationId xmlns:a16="http://schemas.microsoft.com/office/drawing/2014/main" id="{4BE82427-4EAE-402B-9221-9C5CC57E0F6B}"/>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ag of mushrooms on a shelf&#10;&#10;Description automatically generated">
            <a:extLst>
              <a:ext uri="{FF2B5EF4-FFF2-40B4-BE49-F238E27FC236}">
                <a16:creationId xmlns:a16="http://schemas.microsoft.com/office/drawing/2014/main" id="{B63E6E0F-1252-B7B7-052E-8AF5A8903C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523" y="3532946"/>
            <a:ext cx="3596613" cy="2697460"/>
          </a:xfrm>
          <a:prstGeom prst="rect">
            <a:avLst/>
          </a:prstGeom>
        </p:spPr>
      </p:pic>
      <p:pic>
        <p:nvPicPr>
          <p:cNvPr id="15" name="Picture 14" descr="A fence with vines growing on it&#10;&#10;Description automatically generated">
            <a:extLst>
              <a:ext uri="{FF2B5EF4-FFF2-40B4-BE49-F238E27FC236}">
                <a16:creationId xmlns:a16="http://schemas.microsoft.com/office/drawing/2014/main" id="{101E0CA4-4D87-E30F-2ED4-1838358A9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2290" y="3560231"/>
            <a:ext cx="3596613" cy="2697460"/>
          </a:xfrm>
          <a:prstGeom prst="rect">
            <a:avLst/>
          </a:prstGeom>
        </p:spPr>
      </p:pic>
    </p:spTree>
    <p:extLst>
      <p:ext uri="{BB962C8B-B14F-4D97-AF65-F5344CB8AC3E}">
        <p14:creationId xmlns:p14="http://schemas.microsoft.com/office/powerpoint/2010/main" val="163447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236B47-5192-492C-A2B9-4EDA10E337A7}"/>
              </a:ext>
            </a:extLst>
          </p:cNvPr>
          <p:cNvSpPr>
            <a:spLocks noGrp="1"/>
          </p:cNvSpPr>
          <p:nvPr>
            <p:ph idx="1"/>
          </p:nvPr>
        </p:nvSpPr>
        <p:spPr>
          <a:xfrm>
            <a:off x="735062" y="1384513"/>
            <a:ext cx="9221688" cy="4805159"/>
          </a:xfrm>
        </p:spPr>
        <p:txBody>
          <a:bodyPr/>
          <a:lstStyle/>
          <a:p>
            <a:pPr marL="0" indent="0">
              <a:buNone/>
            </a:pPr>
            <a:r>
              <a:rPr lang="en-GB" dirty="0"/>
              <a:t>The sub-units are adopted to a set of steps…</a:t>
            </a:r>
          </a:p>
          <a:p>
            <a:pPr marL="0" indent="0">
              <a:buNone/>
            </a:pPr>
            <a:endParaRPr lang="en-GB" dirty="0"/>
          </a:p>
          <a:p>
            <a:pPr marL="451085" indent="-451085">
              <a:buFont typeface="+mj-lt"/>
              <a:buAutoNum type="arabicPeriod"/>
            </a:pPr>
            <a:r>
              <a:rPr lang="en-GB" dirty="0"/>
              <a:t>Mechanical processing (shredding), </a:t>
            </a:r>
          </a:p>
          <a:p>
            <a:pPr marL="451085" indent="-451085">
              <a:buFont typeface="+mj-lt"/>
              <a:buAutoNum type="arabicPeriod"/>
            </a:pPr>
            <a:r>
              <a:rPr lang="en-GB" dirty="0"/>
              <a:t>Separation of the  shredded material into fractions for various tests (phenols, essential oils, etc.) </a:t>
            </a:r>
          </a:p>
          <a:p>
            <a:pPr marL="451085" indent="-451085">
              <a:buFont typeface="+mj-lt"/>
              <a:buAutoNum type="arabicPeriod"/>
            </a:pPr>
            <a:r>
              <a:rPr lang="en-GB" dirty="0"/>
              <a:t>Extraction of different components (polyphenols, colorants or antioxidants).</a:t>
            </a:r>
          </a:p>
          <a:p>
            <a:pPr marL="451085" indent="-451085">
              <a:buFont typeface="+mj-lt"/>
              <a:buAutoNum type="arabicPeriod"/>
            </a:pPr>
            <a:r>
              <a:rPr lang="en-GB" dirty="0"/>
              <a:t>Distillation</a:t>
            </a:r>
          </a:p>
          <a:p>
            <a:pPr marL="451085" indent="-451085">
              <a:buFont typeface="+mj-lt"/>
              <a:buAutoNum type="arabicPeriod"/>
            </a:pPr>
            <a:r>
              <a:rPr lang="en-GB" dirty="0"/>
              <a:t>Fermentation (lactic acid fermentation, alcoholic fermentation or acetic acid fermentation).</a:t>
            </a:r>
          </a:p>
          <a:p>
            <a:pPr marL="451085" indent="-451085">
              <a:buFont typeface="+mj-lt"/>
              <a:buAutoNum type="arabicPeriod"/>
            </a:pPr>
            <a:endParaRPr lang="en-US" dirty="0"/>
          </a:p>
          <a:p>
            <a:r>
              <a:rPr lang="en-US" dirty="0"/>
              <a:t>The number of sub-units are evaluated against energy inputs versus easy to further processing. </a:t>
            </a:r>
          </a:p>
          <a:p>
            <a:r>
              <a:rPr lang="en-US" dirty="0"/>
              <a:t>The unit can extract high-value chemicals including colorants, fragrances and antioxidants. </a:t>
            </a:r>
          </a:p>
          <a:p>
            <a:r>
              <a:rPr lang="en-US" dirty="0"/>
              <a:t>The residues of the extraction and conversion processes can be used for feed as well as biochar and/or biogas production, which can also be designed as part of the system.</a:t>
            </a:r>
          </a:p>
          <a:p>
            <a:r>
              <a:rPr lang="en-US" dirty="0"/>
              <a:t>The carbon-depleted residues and lignocellulosic residues are returned to the fields as a rich nutrient source.</a:t>
            </a:r>
            <a:endParaRPr lang="en-GB" dirty="0"/>
          </a:p>
          <a:p>
            <a:pPr marL="0" indent="0">
              <a:buNone/>
            </a:pPr>
            <a:endParaRPr lang="en-GB" dirty="0"/>
          </a:p>
        </p:txBody>
      </p:sp>
      <p:pic>
        <p:nvPicPr>
          <p:cNvPr id="4" name="Google Shape;279;p30">
            <a:extLst>
              <a:ext uri="{FF2B5EF4-FFF2-40B4-BE49-F238E27FC236}">
                <a16:creationId xmlns:a16="http://schemas.microsoft.com/office/drawing/2014/main" id="{E73FD575-BEAC-430D-863C-2F9E19B7984D}"/>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D98D7A28-A88B-414A-9CC1-1BEC6F61FC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6" name="Google Shape;313;p30">
            <a:extLst>
              <a:ext uri="{FF2B5EF4-FFF2-40B4-BE49-F238E27FC236}">
                <a16:creationId xmlns:a16="http://schemas.microsoft.com/office/drawing/2014/main" id="{8E026F53-911F-4DCA-A4E3-71A9B918BB6E}"/>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7" name="Rectangle 6">
            <a:extLst>
              <a:ext uri="{FF2B5EF4-FFF2-40B4-BE49-F238E27FC236}">
                <a16:creationId xmlns:a16="http://schemas.microsoft.com/office/drawing/2014/main" id="{C9D5C040-8FC7-4EE8-B888-69922AC61F4E}"/>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417F3A-978A-4D73-B353-02689C969445}"/>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B9C31BC-2356-4A9F-B917-84520212CC37}"/>
              </a:ext>
            </a:extLst>
          </p:cNvPr>
          <p:cNvPicPr>
            <a:picLocks noChangeAspect="1"/>
          </p:cNvPicPr>
          <p:nvPr/>
        </p:nvPicPr>
        <p:blipFill>
          <a:blip r:embed="rId4"/>
          <a:stretch>
            <a:fillRect/>
          </a:stretch>
        </p:blipFill>
        <p:spPr>
          <a:xfrm>
            <a:off x="8575407" y="7077764"/>
            <a:ext cx="465011" cy="474311"/>
          </a:xfrm>
          <a:prstGeom prst="rect">
            <a:avLst/>
          </a:prstGeom>
        </p:spPr>
      </p:pic>
      <p:sp>
        <p:nvSpPr>
          <p:cNvPr id="2" name="Slide Number Placeholder 1">
            <a:extLst>
              <a:ext uri="{FF2B5EF4-FFF2-40B4-BE49-F238E27FC236}">
                <a16:creationId xmlns:a16="http://schemas.microsoft.com/office/drawing/2014/main" id="{971972FD-FF48-445E-8702-422A7D076A02}"/>
              </a:ext>
            </a:extLst>
          </p:cNvPr>
          <p:cNvSpPr>
            <a:spLocks noGrp="1"/>
          </p:cNvSpPr>
          <p:nvPr>
            <p:ph type="sldNum" sz="quarter" idx="12"/>
          </p:nvPr>
        </p:nvSpPr>
        <p:spPr/>
        <p:txBody>
          <a:bodyPr/>
          <a:lstStyle/>
          <a:p>
            <a:fld id="{A662B3CB-E30B-451B-8500-BFF45B7F134A}" type="slidenum">
              <a:rPr lang="en-GB" smtClean="0"/>
              <a:t>18</a:t>
            </a:fld>
            <a:endParaRPr lang="en-GB"/>
          </a:p>
        </p:txBody>
      </p:sp>
      <p:sp>
        <p:nvSpPr>
          <p:cNvPr id="10" name="Rectangle 9">
            <a:extLst>
              <a:ext uri="{FF2B5EF4-FFF2-40B4-BE49-F238E27FC236}">
                <a16:creationId xmlns:a16="http://schemas.microsoft.com/office/drawing/2014/main" id="{4F08DD8D-A2D4-46AC-85D7-5163D5D9044C}"/>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567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399C-ACA0-4CDA-BFEE-E8DE680EE38B}"/>
              </a:ext>
            </a:extLst>
          </p:cNvPr>
          <p:cNvSpPr>
            <a:spLocks noGrp="1"/>
          </p:cNvSpPr>
          <p:nvPr>
            <p:ph type="title"/>
          </p:nvPr>
        </p:nvSpPr>
        <p:spPr>
          <a:xfrm>
            <a:off x="735062" y="325404"/>
            <a:ext cx="9221688" cy="994234"/>
          </a:xfrm>
        </p:spPr>
        <p:txBody>
          <a:bodyPr>
            <a:noAutofit/>
          </a:bodyPr>
          <a:lstStyle/>
          <a:p>
            <a:r>
              <a:rPr lang="en-US" b="1" dirty="0">
                <a:latin typeface="Times New Roman" panose="02020603050405020304" pitchFamily="18" charset="0"/>
                <a:cs typeface="Times New Roman" panose="02020603050405020304" pitchFamily="18" charset="0"/>
              </a:rPr>
              <a:t>Solar desalination greenhouse for utilization of saline and low-grade water</a:t>
            </a:r>
            <a:endParaRPr lang="en-GB"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CF5C20-0C9B-4C27-9453-54E671B5C0FD}"/>
              </a:ext>
            </a:extLst>
          </p:cNvPr>
          <p:cNvSpPr>
            <a:spLocks noGrp="1"/>
          </p:cNvSpPr>
          <p:nvPr>
            <p:ph idx="1"/>
          </p:nvPr>
        </p:nvSpPr>
        <p:spPr>
          <a:xfrm>
            <a:off x="643943" y="1518007"/>
            <a:ext cx="9221688" cy="2469793"/>
          </a:xfrm>
        </p:spPr>
        <p:txBody>
          <a:bodyPr>
            <a:normAutofit/>
          </a:bodyPr>
          <a:lstStyle/>
          <a:p>
            <a:r>
              <a:rPr lang="en-US" dirty="0"/>
              <a:t>Evaporation greenhouses are designed based on the principle of solar desalination stills where saltwater is evaporated through open surfaces, and the evaporation is increased by cultivating halophytic (salt-tolerant) plants in the desalination (evaporation) greenhouse.</a:t>
            </a:r>
          </a:p>
          <a:p>
            <a:pPr marL="0" indent="0">
              <a:buNone/>
            </a:pPr>
            <a:endParaRPr lang="en-US" dirty="0"/>
          </a:p>
          <a:p>
            <a:r>
              <a:rPr lang="en-US" dirty="0"/>
              <a:t>An existing conventional greenhouse is retrofitted with a desalination compartment (DIVAGRI ‘retrofit kit’) or a stand alone structure is designed. </a:t>
            </a:r>
          </a:p>
        </p:txBody>
      </p:sp>
      <p:pic>
        <p:nvPicPr>
          <p:cNvPr id="4" name="Google Shape;279;p30">
            <a:extLst>
              <a:ext uri="{FF2B5EF4-FFF2-40B4-BE49-F238E27FC236}">
                <a16:creationId xmlns:a16="http://schemas.microsoft.com/office/drawing/2014/main" id="{98D94AAB-82E5-4677-805D-2DA907A0CEAA}"/>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7609B1A1-8EBE-4738-8712-730352E776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6" name="Google Shape;313;p30">
            <a:extLst>
              <a:ext uri="{FF2B5EF4-FFF2-40B4-BE49-F238E27FC236}">
                <a16:creationId xmlns:a16="http://schemas.microsoft.com/office/drawing/2014/main" id="{11980615-C02E-4E70-9990-2A52079A62CC}"/>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7" name="Rectangle 6">
            <a:extLst>
              <a:ext uri="{FF2B5EF4-FFF2-40B4-BE49-F238E27FC236}">
                <a16:creationId xmlns:a16="http://schemas.microsoft.com/office/drawing/2014/main" id="{68D45696-BE6B-402F-832D-820CD17D847B}"/>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EBB2388-FA59-4DCF-A6F3-875B3EBABCB5}"/>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3AA8337-546F-4E39-8ADD-1F32D257BD06}"/>
              </a:ext>
            </a:extLst>
          </p:cNvPr>
          <p:cNvPicPr>
            <a:picLocks noChangeAspect="1"/>
          </p:cNvPicPr>
          <p:nvPr/>
        </p:nvPicPr>
        <p:blipFill>
          <a:blip r:embed="rId4"/>
          <a:stretch>
            <a:fillRect/>
          </a:stretch>
        </p:blipFill>
        <p:spPr>
          <a:xfrm>
            <a:off x="8575407" y="7077764"/>
            <a:ext cx="465011" cy="474311"/>
          </a:xfrm>
          <a:prstGeom prst="rect">
            <a:avLst/>
          </a:prstGeom>
        </p:spPr>
      </p:pic>
      <p:sp>
        <p:nvSpPr>
          <p:cNvPr id="10" name="Slide Number Placeholder 9">
            <a:extLst>
              <a:ext uri="{FF2B5EF4-FFF2-40B4-BE49-F238E27FC236}">
                <a16:creationId xmlns:a16="http://schemas.microsoft.com/office/drawing/2014/main" id="{477F9B50-7887-4814-AD3D-B749AB443CB5}"/>
              </a:ext>
            </a:extLst>
          </p:cNvPr>
          <p:cNvSpPr>
            <a:spLocks noGrp="1"/>
          </p:cNvSpPr>
          <p:nvPr>
            <p:ph type="sldNum" sz="quarter" idx="12"/>
          </p:nvPr>
        </p:nvSpPr>
        <p:spPr/>
        <p:txBody>
          <a:bodyPr/>
          <a:lstStyle/>
          <a:p>
            <a:fld id="{A662B3CB-E30B-451B-8500-BFF45B7F134A}" type="slidenum">
              <a:rPr lang="en-GB" smtClean="0"/>
              <a:t>19</a:t>
            </a:fld>
            <a:endParaRPr lang="en-GB"/>
          </a:p>
        </p:txBody>
      </p:sp>
      <p:sp>
        <p:nvSpPr>
          <p:cNvPr id="11" name="Rectangle 10">
            <a:extLst>
              <a:ext uri="{FF2B5EF4-FFF2-40B4-BE49-F238E27FC236}">
                <a16:creationId xmlns:a16="http://schemas.microsoft.com/office/drawing/2014/main" id="{B636AAA5-0312-4DF9-BA05-7CF1EA24118F}"/>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eenhouse with plants growing in it&#10;&#10;Description automatically generated">
            <a:extLst>
              <a:ext uri="{FF2B5EF4-FFF2-40B4-BE49-F238E27FC236}">
                <a16:creationId xmlns:a16="http://schemas.microsoft.com/office/drawing/2014/main" id="{3306F045-6E11-32E1-8735-229B4EB53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910" y="3325217"/>
            <a:ext cx="3884877" cy="2913658"/>
          </a:xfrm>
          <a:prstGeom prst="rect">
            <a:avLst/>
          </a:prstGeom>
        </p:spPr>
      </p:pic>
      <p:pic>
        <p:nvPicPr>
          <p:cNvPr id="17" name="Picture 16" descr="A stack of white plastic in front of a greenhouse&#10;&#10;Description automatically generated">
            <a:extLst>
              <a:ext uri="{FF2B5EF4-FFF2-40B4-BE49-F238E27FC236}">
                <a16:creationId xmlns:a16="http://schemas.microsoft.com/office/drawing/2014/main" id="{9748F73B-AF1B-8B7A-2D87-D05940656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9291" y="3325217"/>
            <a:ext cx="3884877" cy="2913658"/>
          </a:xfrm>
          <a:prstGeom prst="rect">
            <a:avLst/>
          </a:prstGeom>
        </p:spPr>
      </p:pic>
    </p:spTree>
    <p:extLst>
      <p:ext uri="{BB962C8B-B14F-4D97-AF65-F5344CB8AC3E}">
        <p14:creationId xmlns:p14="http://schemas.microsoft.com/office/powerpoint/2010/main" val="3054208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D1A2-2390-4833-B8A2-0EA6B3FEB8FC}"/>
              </a:ext>
            </a:extLst>
          </p:cNvPr>
          <p:cNvSpPr>
            <a:spLocks noGrp="1"/>
          </p:cNvSpPr>
          <p:nvPr>
            <p:ph type="title"/>
          </p:nvPr>
        </p:nvSpPr>
        <p:spPr>
          <a:xfrm>
            <a:off x="342849" y="1024176"/>
            <a:ext cx="10006115" cy="431909"/>
          </a:xfrm>
        </p:spPr>
        <p:txBody>
          <a:bodyPr/>
          <a:lstStyle/>
          <a:p>
            <a:r>
              <a:rPr lang="en-US" dirty="0"/>
              <a:t>Contents </a:t>
            </a:r>
            <a:endParaRPr lang="en-GB" dirty="0"/>
          </a:p>
        </p:txBody>
      </p:sp>
      <p:sp>
        <p:nvSpPr>
          <p:cNvPr id="3" name="Content Placeholder 2">
            <a:extLst>
              <a:ext uri="{FF2B5EF4-FFF2-40B4-BE49-F238E27FC236}">
                <a16:creationId xmlns:a16="http://schemas.microsoft.com/office/drawing/2014/main" id="{B88092B3-D1B9-42D0-A830-1D2D4AA0F582}"/>
              </a:ext>
            </a:extLst>
          </p:cNvPr>
          <p:cNvSpPr>
            <a:spLocks noGrp="1"/>
          </p:cNvSpPr>
          <p:nvPr>
            <p:ph idx="1"/>
          </p:nvPr>
        </p:nvSpPr>
        <p:spPr>
          <a:xfrm>
            <a:off x="735062" y="1943875"/>
            <a:ext cx="9221688" cy="3815919"/>
          </a:xfrm>
        </p:spPr>
        <p:txBody>
          <a:bodyPr>
            <a:normAutofit/>
          </a:bodyPr>
          <a:lstStyle/>
          <a:p>
            <a:pPr marL="451085" indent="-451085">
              <a:buFont typeface="+mj-lt"/>
              <a:buAutoNum type="arabicPeriod"/>
            </a:pPr>
            <a:r>
              <a:rPr lang="en-US" dirty="0"/>
              <a:t>Introduction to </a:t>
            </a:r>
            <a:r>
              <a:rPr lang="en-US" dirty="0" err="1"/>
              <a:t>DivAgri</a:t>
            </a:r>
            <a:r>
              <a:rPr lang="en-US" dirty="0"/>
              <a:t>.</a:t>
            </a:r>
          </a:p>
          <a:p>
            <a:pPr marL="451085" indent="-451085">
              <a:buFont typeface="+mj-lt"/>
              <a:buAutoNum type="arabicPeriod"/>
            </a:pPr>
            <a:r>
              <a:rPr lang="en-US" dirty="0"/>
              <a:t>Self-regulating, Low Energy, Clay-based Irrigation SLECI</a:t>
            </a:r>
          </a:p>
          <a:p>
            <a:pPr marL="451085" indent="-451085">
              <a:buFont typeface="+mj-lt"/>
              <a:buAutoNum type="arabicPeriod"/>
            </a:pPr>
            <a:r>
              <a:rPr lang="en-US" dirty="0"/>
              <a:t>Multi-functional constructed wetlands (MFCW)</a:t>
            </a:r>
          </a:p>
          <a:p>
            <a:pPr marL="451085" indent="-451085">
              <a:buFont typeface="+mj-lt"/>
              <a:buAutoNum type="arabicPeriod"/>
            </a:pPr>
            <a:r>
              <a:rPr lang="en-US" dirty="0"/>
              <a:t>Biorefinery and Ethnobotanical intercropping</a:t>
            </a:r>
          </a:p>
          <a:p>
            <a:pPr marL="451085" indent="-451085">
              <a:buFont typeface="+mj-lt"/>
              <a:buAutoNum type="arabicPeriod"/>
            </a:pPr>
            <a:r>
              <a:rPr lang="en-US" dirty="0"/>
              <a:t>Biogas digestor</a:t>
            </a:r>
          </a:p>
          <a:p>
            <a:pPr marL="451085" indent="-451085">
              <a:buFont typeface="+mj-lt"/>
              <a:buAutoNum type="arabicPeriod"/>
            </a:pPr>
            <a:r>
              <a:rPr lang="en-US" dirty="0"/>
              <a:t>TLUD Biochar kiln</a:t>
            </a:r>
          </a:p>
          <a:p>
            <a:pPr marL="451085" indent="-451085">
              <a:buFont typeface="+mj-lt"/>
              <a:buAutoNum type="arabicPeriod"/>
            </a:pPr>
            <a:r>
              <a:rPr lang="en-US" dirty="0"/>
              <a:t>Solar desalination greenhouse (SDG)</a:t>
            </a:r>
          </a:p>
          <a:p>
            <a:pPr marL="451085" indent="-451085">
              <a:buFont typeface="+mj-lt"/>
              <a:buAutoNum type="arabicPeriod"/>
            </a:pPr>
            <a:r>
              <a:rPr lang="en-US" dirty="0"/>
              <a:t>Mobile integrated biorefineries for conversion of farming residues to high-value chemicals</a:t>
            </a:r>
            <a:endParaRPr lang="en-GB" dirty="0"/>
          </a:p>
        </p:txBody>
      </p:sp>
      <p:pic>
        <p:nvPicPr>
          <p:cNvPr id="4" name="Google Shape;279;p30">
            <a:extLst>
              <a:ext uri="{FF2B5EF4-FFF2-40B4-BE49-F238E27FC236}">
                <a16:creationId xmlns:a16="http://schemas.microsoft.com/office/drawing/2014/main" id="{BD21BCA2-A41F-4191-98DF-097932CA2CC4}"/>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6" name="Picture 5" descr="Text&#10;&#10;Description automatically generated">
            <a:extLst>
              <a:ext uri="{FF2B5EF4-FFF2-40B4-BE49-F238E27FC236}">
                <a16:creationId xmlns:a16="http://schemas.microsoft.com/office/drawing/2014/main" id="{0906DD1D-90BB-47FB-A88F-7587965854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14082" y="6447764"/>
            <a:ext cx="1598425" cy="213260"/>
          </a:xfrm>
          <a:prstGeom prst="rect">
            <a:avLst/>
          </a:prstGeom>
        </p:spPr>
      </p:pic>
      <p:sp>
        <p:nvSpPr>
          <p:cNvPr id="9" name="Google Shape;313;p30">
            <a:extLst>
              <a:ext uri="{FF2B5EF4-FFF2-40B4-BE49-F238E27FC236}">
                <a16:creationId xmlns:a16="http://schemas.microsoft.com/office/drawing/2014/main" id="{B172A79D-7335-419D-B135-E7FC84D6ED0E}"/>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7" name="Rectangle 6">
            <a:extLst>
              <a:ext uri="{FF2B5EF4-FFF2-40B4-BE49-F238E27FC236}">
                <a16:creationId xmlns:a16="http://schemas.microsoft.com/office/drawing/2014/main" id="{2DEA36A6-F37F-47EB-903E-78719866A332}"/>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E6A9D7-FFB3-4B2B-AE37-36C9FC77DB10}"/>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7371B05-D441-4CC5-B6F4-E3F30F8BBAEC}"/>
              </a:ext>
            </a:extLst>
          </p:cNvPr>
          <p:cNvPicPr>
            <a:picLocks noChangeAspect="1"/>
          </p:cNvPicPr>
          <p:nvPr/>
        </p:nvPicPr>
        <p:blipFill>
          <a:blip r:embed="rId4"/>
          <a:stretch>
            <a:fillRect/>
          </a:stretch>
        </p:blipFill>
        <p:spPr>
          <a:xfrm>
            <a:off x="8575407" y="7077764"/>
            <a:ext cx="465011" cy="474311"/>
          </a:xfrm>
          <a:prstGeom prst="rect">
            <a:avLst/>
          </a:prstGeom>
        </p:spPr>
      </p:pic>
      <p:sp>
        <p:nvSpPr>
          <p:cNvPr id="5" name="Slide Number Placeholder 4">
            <a:extLst>
              <a:ext uri="{FF2B5EF4-FFF2-40B4-BE49-F238E27FC236}">
                <a16:creationId xmlns:a16="http://schemas.microsoft.com/office/drawing/2014/main" id="{AA667BAF-393B-4501-9933-D0CCC4849835}"/>
              </a:ext>
            </a:extLst>
          </p:cNvPr>
          <p:cNvSpPr>
            <a:spLocks noGrp="1"/>
          </p:cNvSpPr>
          <p:nvPr>
            <p:ph type="sldNum" sz="quarter" idx="12"/>
          </p:nvPr>
        </p:nvSpPr>
        <p:spPr/>
        <p:txBody>
          <a:bodyPr/>
          <a:lstStyle/>
          <a:p>
            <a:fld id="{A662B3CB-E30B-451B-8500-BFF45B7F134A}" type="slidenum">
              <a:rPr lang="en-GB" smtClean="0"/>
              <a:t>2</a:t>
            </a:fld>
            <a:endParaRPr lang="en-GB"/>
          </a:p>
        </p:txBody>
      </p:sp>
      <p:sp>
        <p:nvSpPr>
          <p:cNvPr id="11" name="Rectangle 10">
            <a:extLst>
              <a:ext uri="{FF2B5EF4-FFF2-40B4-BE49-F238E27FC236}">
                <a16:creationId xmlns:a16="http://schemas.microsoft.com/office/drawing/2014/main" id="{88CC8EBF-E799-4117-8FB2-FD5F0DF14C60}"/>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441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104AA-BF36-451B-8DB4-C8D2FB1EFB91}"/>
              </a:ext>
            </a:extLst>
          </p:cNvPr>
          <p:cNvSpPr>
            <a:spLocks noGrp="1"/>
          </p:cNvSpPr>
          <p:nvPr>
            <p:ph idx="1"/>
          </p:nvPr>
        </p:nvSpPr>
        <p:spPr>
          <a:xfrm>
            <a:off x="735062" y="1434114"/>
            <a:ext cx="9221688" cy="4755558"/>
          </a:xfrm>
        </p:spPr>
        <p:txBody>
          <a:bodyPr/>
          <a:lstStyle/>
          <a:p>
            <a:r>
              <a:rPr lang="en-US" dirty="0"/>
              <a:t>DIVAGRI tests passive surface cooling mechanisms to condensate the evaporated water (e.g. saline groundwater or seawater), roof cooling mechanisms such as materials, greening of roofs (xerophytes) and shaded/underground area.</a:t>
            </a:r>
          </a:p>
          <a:p>
            <a:endParaRPr lang="en-US" dirty="0"/>
          </a:p>
          <a:p>
            <a:r>
              <a:rPr lang="en-US" dirty="0"/>
              <a:t>cooling and humidification creates optimal growing conditions inside the greenhouse, which could reduce water losses from evapotranspiration by 90% and increase yields by 10-30%. </a:t>
            </a:r>
            <a:endParaRPr lang="en-GB" dirty="0"/>
          </a:p>
          <a:p>
            <a:pPr marL="0" indent="0">
              <a:buNone/>
            </a:pPr>
            <a:endParaRPr lang="en-GB" dirty="0"/>
          </a:p>
        </p:txBody>
      </p:sp>
      <p:pic>
        <p:nvPicPr>
          <p:cNvPr id="5" name="Google Shape;279;p30">
            <a:extLst>
              <a:ext uri="{FF2B5EF4-FFF2-40B4-BE49-F238E27FC236}">
                <a16:creationId xmlns:a16="http://schemas.microsoft.com/office/drawing/2014/main" id="{49B9E83F-D016-4B12-85DA-B6D9CE98DE5A}"/>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6" name="Picture 5" descr="Text&#10;&#10;Description automatically generated">
            <a:extLst>
              <a:ext uri="{FF2B5EF4-FFF2-40B4-BE49-F238E27FC236}">
                <a16:creationId xmlns:a16="http://schemas.microsoft.com/office/drawing/2014/main" id="{DC6DA7FF-3FFB-4A16-971C-AECBD1E73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7" name="Google Shape;313;p30">
            <a:extLst>
              <a:ext uri="{FF2B5EF4-FFF2-40B4-BE49-F238E27FC236}">
                <a16:creationId xmlns:a16="http://schemas.microsoft.com/office/drawing/2014/main" id="{03CB84E2-3345-4F2B-8604-F2D3FE81315B}"/>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8" name="Rectangle 7">
            <a:extLst>
              <a:ext uri="{FF2B5EF4-FFF2-40B4-BE49-F238E27FC236}">
                <a16:creationId xmlns:a16="http://schemas.microsoft.com/office/drawing/2014/main" id="{144093A8-E4C5-404E-906C-1FE67A25D622}"/>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31F418-FB48-4908-8A4B-9507E6443442}"/>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52C48C1-FE55-4B1F-A8D2-7BFFACDA9F3A}"/>
              </a:ext>
            </a:extLst>
          </p:cNvPr>
          <p:cNvPicPr>
            <a:picLocks noChangeAspect="1"/>
          </p:cNvPicPr>
          <p:nvPr/>
        </p:nvPicPr>
        <p:blipFill>
          <a:blip r:embed="rId4"/>
          <a:stretch>
            <a:fillRect/>
          </a:stretch>
        </p:blipFill>
        <p:spPr>
          <a:xfrm>
            <a:off x="8575407" y="7077764"/>
            <a:ext cx="465011" cy="474311"/>
          </a:xfrm>
          <a:prstGeom prst="rect">
            <a:avLst/>
          </a:prstGeom>
        </p:spPr>
      </p:pic>
      <p:sp>
        <p:nvSpPr>
          <p:cNvPr id="2" name="Slide Number Placeholder 1">
            <a:extLst>
              <a:ext uri="{FF2B5EF4-FFF2-40B4-BE49-F238E27FC236}">
                <a16:creationId xmlns:a16="http://schemas.microsoft.com/office/drawing/2014/main" id="{E107BE2E-5C75-4D8F-8E37-226E126D3F1F}"/>
              </a:ext>
            </a:extLst>
          </p:cNvPr>
          <p:cNvSpPr>
            <a:spLocks noGrp="1"/>
          </p:cNvSpPr>
          <p:nvPr>
            <p:ph type="sldNum" sz="quarter" idx="12"/>
          </p:nvPr>
        </p:nvSpPr>
        <p:spPr/>
        <p:txBody>
          <a:bodyPr/>
          <a:lstStyle/>
          <a:p>
            <a:fld id="{A662B3CB-E30B-451B-8500-BFF45B7F134A}" type="slidenum">
              <a:rPr lang="en-GB" smtClean="0"/>
              <a:t>20</a:t>
            </a:fld>
            <a:endParaRPr lang="en-GB"/>
          </a:p>
        </p:txBody>
      </p:sp>
      <p:sp>
        <p:nvSpPr>
          <p:cNvPr id="11" name="Rectangle 10">
            <a:extLst>
              <a:ext uri="{FF2B5EF4-FFF2-40B4-BE49-F238E27FC236}">
                <a16:creationId xmlns:a16="http://schemas.microsoft.com/office/drawing/2014/main" id="{7C333760-FB9E-48A8-88D2-B549D1344A6B}"/>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plastic container with a hose attached to it&#10;&#10;Description automatically generated">
            <a:extLst>
              <a:ext uri="{FF2B5EF4-FFF2-40B4-BE49-F238E27FC236}">
                <a16:creationId xmlns:a16="http://schemas.microsoft.com/office/drawing/2014/main" id="{40C24CEA-CD5B-8DCF-DD45-7478D555A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87031" y="3725883"/>
            <a:ext cx="3289829" cy="2467372"/>
          </a:xfrm>
          <a:prstGeom prst="rect">
            <a:avLst/>
          </a:prstGeom>
        </p:spPr>
      </p:pic>
      <p:pic>
        <p:nvPicPr>
          <p:cNvPr id="14" name="Picture 13" descr="A person in a red hat in a garden&#10;&#10;Description automatically generated">
            <a:extLst>
              <a:ext uri="{FF2B5EF4-FFF2-40B4-BE49-F238E27FC236}">
                <a16:creationId xmlns:a16="http://schemas.microsoft.com/office/drawing/2014/main" id="{688B9E9E-CCC9-0757-541A-BCF6EFAABA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801772" y="3776888"/>
            <a:ext cx="3289831" cy="2467373"/>
          </a:xfrm>
          <a:prstGeom prst="rect">
            <a:avLst/>
          </a:prstGeom>
        </p:spPr>
      </p:pic>
    </p:spTree>
    <p:extLst>
      <p:ext uri="{BB962C8B-B14F-4D97-AF65-F5344CB8AC3E}">
        <p14:creationId xmlns:p14="http://schemas.microsoft.com/office/powerpoint/2010/main" val="1911003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EC4CA8-7832-4388-9F5F-C1F1FE188593}"/>
              </a:ext>
            </a:extLst>
          </p:cNvPr>
          <p:cNvSpPr>
            <a:spLocks noGrp="1"/>
          </p:cNvSpPr>
          <p:nvPr>
            <p:ph type="sldNum" sz="quarter" idx="12"/>
          </p:nvPr>
        </p:nvSpPr>
        <p:spPr/>
        <p:txBody>
          <a:bodyPr/>
          <a:lstStyle/>
          <a:p>
            <a:fld id="{A662B3CB-E30B-451B-8500-BFF45B7F134A}" type="slidenum">
              <a:rPr lang="en-GB" smtClean="0"/>
              <a:t>21</a:t>
            </a:fld>
            <a:endParaRPr lang="en-GB"/>
          </a:p>
        </p:txBody>
      </p:sp>
      <p:sp>
        <p:nvSpPr>
          <p:cNvPr id="7" name="Rectangle 6">
            <a:extLst>
              <a:ext uri="{FF2B5EF4-FFF2-40B4-BE49-F238E27FC236}">
                <a16:creationId xmlns:a16="http://schemas.microsoft.com/office/drawing/2014/main" id="{32839097-61FF-4487-9757-EE3637AB56B0}"/>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AF05D0-42BE-43A8-AB8D-E4E83DFEED3B}"/>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7E8B1A8-67FB-4C22-BF52-8B34E67FDF66}"/>
              </a:ext>
            </a:extLst>
          </p:cNvPr>
          <p:cNvPicPr>
            <a:picLocks noChangeAspect="1"/>
          </p:cNvPicPr>
          <p:nvPr/>
        </p:nvPicPr>
        <p:blipFill>
          <a:blip r:embed="rId2"/>
          <a:stretch>
            <a:fillRect/>
          </a:stretch>
        </p:blipFill>
        <p:spPr>
          <a:xfrm>
            <a:off x="8575407" y="7077764"/>
            <a:ext cx="465011" cy="474311"/>
          </a:xfrm>
          <a:prstGeom prst="rect">
            <a:avLst/>
          </a:prstGeom>
        </p:spPr>
      </p:pic>
      <p:sp>
        <p:nvSpPr>
          <p:cNvPr id="10" name="Rectangle 9">
            <a:extLst>
              <a:ext uri="{FF2B5EF4-FFF2-40B4-BE49-F238E27FC236}">
                <a16:creationId xmlns:a16="http://schemas.microsoft.com/office/drawing/2014/main" id="{D0C69A72-A7EE-4C40-A9E5-2763B87B4D2D}"/>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image007_fe3a5309-7b74-45b5-bb0e-c420a3b6a372">
            <a:extLst>
              <a:ext uri="{FF2B5EF4-FFF2-40B4-BE49-F238E27FC236}">
                <a16:creationId xmlns:a16="http://schemas.microsoft.com/office/drawing/2014/main" id="{39ABE948-86E8-406A-BD9A-7339ABD8F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997" y="4822031"/>
            <a:ext cx="8943928" cy="112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nust-email-signature_8eb9e418-e056-4d73-9804-373a6ba3f77c">
            <a:extLst>
              <a:ext uri="{FF2B5EF4-FFF2-40B4-BE49-F238E27FC236}">
                <a16:creationId xmlns:a16="http://schemas.microsoft.com/office/drawing/2014/main" id="{9D340655-F5E6-4EBB-907E-9DABFD1CA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499" y="1007754"/>
            <a:ext cx="48609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dicagri_80d8856a-ce2b-42ec-b34a-a9b73502874a">
            <a:extLst>
              <a:ext uri="{FF2B5EF4-FFF2-40B4-BE49-F238E27FC236}">
                <a16:creationId xmlns:a16="http://schemas.microsoft.com/office/drawing/2014/main" id="{284D2366-A56E-4AC7-A5B0-88BD2FBEC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5931" y="2035969"/>
            <a:ext cx="2786062"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13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F841-86FA-42BF-BFBE-C54A4197C211}"/>
              </a:ext>
            </a:extLst>
          </p:cNvPr>
          <p:cNvSpPr>
            <a:spLocks noGrp="1"/>
          </p:cNvSpPr>
          <p:nvPr>
            <p:ph type="title"/>
          </p:nvPr>
        </p:nvSpPr>
        <p:spPr>
          <a:xfrm>
            <a:off x="477829" y="969887"/>
            <a:ext cx="9221688" cy="847597"/>
          </a:xfrm>
        </p:spPr>
        <p:txBody>
          <a:bodyPr/>
          <a:lstStyle/>
          <a:p>
            <a:r>
              <a:rPr lang="en-US" dirty="0"/>
              <a:t>Introduction</a:t>
            </a:r>
            <a:endParaRPr lang="en-GB" dirty="0"/>
          </a:p>
        </p:txBody>
      </p:sp>
      <p:sp>
        <p:nvSpPr>
          <p:cNvPr id="3" name="Content Placeholder 2">
            <a:extLst>
              <a:ext uri="{FF2B5EF4-FFF2-40B4-BE49-F238E27FC236}">
                <a16:creationId xmlns:a16="http://schemas.microsoft.com/office/drawing/2014/main" id="{E3D855E0-B4C4-471A-AAE5-1E7B888CB574}"/>
              </a:ext>
            </a:extLst>
          </p:cNvPr>
          <p:cNvSpPr>
            <a:spLocks noGrp="1"/>
          </p:cNvSpPr>
          <p:nvPr>
            <p:ph idx="1"/>
          </p:nvPr>
        </p:nvSpPr>
        <p:spPr>
          <a:xfrm>
            <a:off x="342849" y="1441911"/>
            <a:ext cx="10006115" cy="4257850"/>
          </a:xfrm>
        </p:spPr>
        <p:txBody>
          <a:bodyPr>
            <a:normAutofit/>
          </a:bodyPr>
          <a:lstStyle/>
          <a:p>
            <a:r>
              <a:rPr lang="en-US" sz="2105" dirty="0"/>
              <a:t>Revenue Diversification Pathways through bio-based sustainable agricultural innovations Project (DIVAGRI) is a 4-year project funded by the European Union.</a:t>
            </a:r>
          </a:p>
          <a:p>
            <a:endParaRPr lang="en-US" sz="2105" dirty="0"/>
          </a:p>
          <a:p>
            <a:r>
              <a:rPr lang="en-US" sz="2105" dirty="0"/>
              <a:t>The project offers a variety of innovative solutions tailored to assist ecosystem restoration; enhance crop production through regenerative agricultural systems; and convert biomass into high-value bioenergy.</a:t>
            </a:r>
          </a:p>
          <a:p>
            <a:endParaRPr lang="en-US" sz="2105" dirty="0"/>
          </a:p>
          <a:p>
            <a:r>
              <a:rPr lang="en-US" sz="2105" dirty="0"/>
              <a:t>These technologies are developed and adapted to the needs of the local end-users such as farmers, tourism establishments and schools.</a:t>
            </a:r>
          </a:p>
          <a:p>
            <a:pPr marL="0" indent="0">
              <a:buNone/>
            </a:pPr>
            <a:endParaRPr lang="en-US" sz="2105" dirty="0"/>
          </a:p>
        </p:txBody>
      </p:sp>
      <p:pic>
        <p:nvPicPr>
          <p:cNvPr id="4" name="Google Shape;279;p30">
            <a:extLst>
              <a:ext uri="{FF2B5EF4-FFF2-40B4-BE49-F238E27FC236}">
                <a16:creationId xmlns:a16="http://schemas.microsoft.com/office/drawing/2014/main" id="{B8DC4EED-4928-4F7C-ABC8-3D27B56693F0}"/>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402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DB7259C2-ADB3-4D01-8693-FF1712FA4D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860192" y="6385907"/>
            <a:ext cx="1598425" cy="213260"/>
          </a:xfrm>
          <a:prstGeom prst="rect">
            <a:avLst/>
          </a:prstGeom>
        </p:spPr>
      </p:pic>
      <p:sp>
        <p:nvSpPr>
          <p:cNvPr id="7" name="Rectangle 6">
            <a:extLst>
              <a:ext uri="{FF2B5EF4-FFF2-40B4-BE49-F238E27FC236}">
                <a16:creationId xmlns:a16="http://schemas.microsoft.com/office/drawing/2014/main" id="{CF4FC7A1-AF91-4FF1-80CE-211726612356}"/>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62B205-6DAD-427E-B24A-A5EDF09BFE4B}"/>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BE2E14B-A994-4E3C-9B11-EE86015B6DA5}"/>
              </a:ext>
            </a:extLst>
          </p:cNvPr>
          <p:cNvPicPr>
            <a:picLocks noChangeAspect="1"/>
          </p:cNvPicPr>
          <p:nvPr/>
        </p:nvPicPr>
        <p:blipFill>
          <a:blip r:embed="rId4"/>
          <a:stretch>
            <a:fillRect/>
          </a:stretch>
        </p:blipFill>
        <p:spPr>
          <a:xfrm>
            <a:off x="8575407" y="7077764"/>
            <a:ext cx="465011" cy="474311"/>
          </a:xfrm>
          <a:prstGeom prst="rect">
            <a:avLst/>
          </a:prstGeom>
        </p:spPr>
      </p:pic>
      <p:sp>
        <p:nvSpPr>
          <p:cNvPr id="10" name="Slide Number Placeholder 9">
            <a:extLst>
              <a:ext uri="{FF2B5EF4-FFF2-40B4-BE49-F238E27FC236}">
                <a16:creationId xmlns:a16="http://schemas.microsoft.com/office/drawing/2014/main" id="{906E26FE-A0D1-44E4-930A-5CA6651B7CC4}"/>
              </a:ext>
            </a:extLst>
          </p:cNvPr>
          <p:cNvSpPr>
            <a:spLocks noGrp="1"/>
          </p:cNvSpPr>
          <p:nvPr>
            <p:ph type="sldNum" sz="quarter" idx="12"/>
          </p:nvPr>
        </p:nvSpPr>
        <p:spPr/>
        <p:txBody>
          <a:bodyPr/>
          <a:lstStyle/>
          <a:p>
            <a:fld id="{A662B3CB-E30B-451B-8500-BFF45B7F134A}" type="slidenum">
              <a:rPr lang="en-GB" smtClean="0"/>
              <a:t>3</a:t>
            </a:fld>
            <a:endParaRPr lang="en-GB" dirty="0"/>
          </a:p>
        </p:txBody>
      </p:sp>
      <p:sp>
        <p:nvSpPr>
          <p:cNvPr id="11" name="Rectangle 10">
            <a:extLst>
              <a:ext uri="{FF2B5EF4-FFF2-40B4-BE49-F238E27FC236}">
                <a16:creationId xmlns:a16="http://schemas.microsoft.com/office/drawing/2014/main" id="{59609ACA-7606-44AF-8484-0BA2F17C45E9}"/>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13;p30">
            <a:extLst>
              <a:ext uri="{FF2B5EF4-FFF2-40B4-BE49-F238E27FC236}">
                <a16:creationId xmlns:a16="http://schemas.microsoft.com/office/drawing/2014/main" id="{D0F028B2-B858-4178-826F-79C365CF2292}"/>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Tree>
    <p:extLst>
      <p:ext uri="{BB962C8B-B14F-4D97-AF65-F5344CB8AC3E}">
        <p14:creationId xmlns:p14="http://schemas.microsoft.com/office/powerpoint/2010/main" val="4230346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F841-86FA-42BF-BFBE-C54A4197C211}"/>
              </a:ext>
            </a:extLst>
          </p:cNvPr>
          <p:cNvSpPr>
            <a:spLocks noGrp="1"/>
          </p:cNvSpPr>
          <p:nvPr>
            <p:ph type="title"/>
          </p:nvPr>
        </p:nvSpPr>
        <p:spPr>
          <a:xfrm>
            <a:off x="477829" y="969887"/>
            <a:ext cx="9221688" cy="847597"/>
          </a:xfrm>
        </p:spPr>
        <p:txBody>
          <a:bodyPr/>
          <a:lstStyle/>
          <a:p>
            <a:r>
              <a:rPr lang="en-US" dirty="0"/>
              <a:t>Introduction…..</a:t>
            </a:r>
            <a:r>
              <a:rPr lang="en-US" i="1" dirty="0"/>
              <a:t>cont..</a:t>
            </a:r>
            <a:endParaRPr lang="en-GB" i="1" dirty="0"/>
          </a:p>
        </p:txBody>
      </p:sp>
      <p:sp>
        <p:nvSpPr>
          <p:cNvPr id="3" name="Content Placeholder 2">
            <a:extLst>
              <a:ext uri="{FF2B5EF4-FFF2-40B4-BE49-F238E27FC236}">
                <a16:creationId xmlns:a16="http://schemas.microsoft.com/office/drawing/2014/main" id="{E3D855E0-B4C4-471A-AAE5-1E7B888CB574}"/>
              </a:ext>
            </a:extLst>
          </p:cNvPr>
          <p:cNvSpPr>
            <a:spLocks noGrp="1"/>
          </p:cNvSpPr>
          <p:nvPr>
            <p:ph idx="1"/>
          </p:nvPr>
        </p:nvSpPr>
        <p:spPr>
          <a:xfrm>
            <a:off x="342849" y="1441911"/>
            <a:ext cx="10006115" cy="4573036"/>
          </a:xfrm>
        </p:spPr>
        <p:txBody>
          <a:bodyPr>
            <a:normAutofit fontScale="92500"/>
          </a:bodyPr>
          <a:lstStyle/>
          <a:p>
            <a:r>
              <a:rPr lang="en-US" sz="2105" dirty="0"/>
              <a:t>DIVAGRI technologies are also an adaptation mechanism against climate change impacts. Development of technologies is influenced by indigenous knowledge infused with modern methods to enable local adaptation. </a:t>
            </a:r>
          </a:p>
          <a:p>
            <a:endParaRPr lang="en-US" sz="2105" dirty="0"/>
          </a:p>
          <a:p>
            <a:r>
              <a:rPr lang="en-US" sz="2105" dirty="0"/>
              <a:t>The use of bio-based technologies further promote the circular economy concept by providing sustainable solutions for the production, transformation and use of biological resources. </a:t>
            </a:r>
          </a:p>
          <a:p>
            <a:endParaRPr lang="en-US" sz="2105" dirty="0"/>
          </a:p>
          <a:p>
            <a:r>
              <a:rPr lang="en-US" sz="2105" dirty="0"/>
              <a:t>Of-course investment is necessary to be able to increase income and to diversify technologies by farmers and establishments that are considering the technologies.</a:t>
            </a:r>
          </a:p>
          <a:p>
            <a:pPr marL="0" indent="0">
              <a:buNone/>
            </a:pPr>
            <a:endParaRPr lang="en-US" sz="2105" dirty="0"/>
          </a:p>
          <a:p>
            <a:r>
              <a:rPr lang="en-US" sz="2105" dirty="0"/>
              <a:t> DIVAGRI supports community participation and co-development of collaborative business models; increase income and generate new economic opportunities while guaranteeing food security, real rural opportunities, and sustainability.</a:t>
            </a:r>
            <a:endParaRPr lang="en-GB" sz="2105" dirty="0"/>
          </a:p>
        </p:txBody>
      </p:sp>
      <p:pic>
        <p:nvPicPr>
          <p:cNvPr id="4" name="Google Shape;279;p30">
            <a:extLst>
              <a:ext uri="{FF2B5EF4-FFF2-40B4-BE49-F238E27FC236}">
                <a16:creationId xmlns:a16="http://schemas.microsoft.com/office/drawing/2014/main" id="{B8DC4EED-4928-4F7C-ABC8-3D27B56693F0}"/>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402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DB7259C2-ADB3-4D01-8693-FF1712FA4D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860192" y="6385907"/>
            <a:ext cx="1598425" cy="213260"/>
          </a:xfrm>
          <a:prstGeom prst="rect">
            <a:avLst/>
          </a:prstGeom>
        </p:spPr>
      </p:pic>
      <p:sp>
        <p:nvSpPr>
          <p:cNvPr id="7" name="Rectangle 6">
            <a:extLst>
              <a:ext uri="{FF2B5EF4-FFF2-40B4-BE49-F238E27FC236}">
                <a16:creationId xmlns:a16="http://schemas.microsoft.com/office/drawing/2014/main" id="{CF4FC7A1-AF91-4FF1-80CE-211726612356}"/>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62B205-6DAD-427E-B24A-A5EDF09BFE4B}"/>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BE2E14B-A994-4E3C-9B11-EE86015B6DA5}"/>
              </a:ext>
            </a:extLst>
          </p:cNvPr>
          <p:cNvPicPr>
            <a:picLocks noChangeAspect="1"/>
          </p:cNvPicPr>
          <p:nvPr/>
        </p:nvPicPr>
        <p:blipFill>
          <a:blip r:embed="rId4"/>
          <a:stretch>
            <a:fillRect/>
          </a:stretch>
        </p:blipFill>
        <p:spPr>
          <a:xfrm>
            <a:off x="8575407" y="7077764"/>
            <a:ext cx="465011" cy="474311"/>
          </a:xfrm>
          <a:prstGeom prst="rect">
            <a:avLst/>
          </a:prstGeom>
        </p:spPr>
      </p:pic>
      <p:sp>
        <p:nvSpPr>
          <p:cNvPr id="10" name="Slide Number Placeholder 9">
            <a:extLst>
              <a:ext uri="{FF2B5EF4-FFF2-40B4-BE49-F238E27FC236}">
                <a16:creationId xmlns:a16="http://schemas.microsoft.com/office/drawing/2014/main" id="{906E26FE-A0D1-44E4-930A-5CA6651B7CC4}"/>
              </a:ext>
            </a:extLst>
          </p:cNvPr>
          <p:cNvSpPr>
            <a:spLocks noGrp="1"/>
          </p:cNvSpPr>
          <p:nvPr>
            <p:ph type="sldNum" sz="quarter" idx="12"/>
          </p:nvPr>
        </p:nvSpPr>
        <p:spPr/>
        <p:txBody>
          <a:bodyPr/>
          <a:lstStyle/>
          <a:p>
            <a:fld id="{A662B3CB-E30B-451B-8500-BFF45B7F134A}" type="slidenum">
              <a:rPr lang="en-GB" smtClean="0"/>
              <a:t>4</a:t>
            </a:fld>
            <a:endParaRPr lang="en-GB" dirty="0"/>
          </a:p>
        </p:txBody>
      </p:sp>
      <p:sp>
        <p:nvSpPr>
          <p:cNvPr id="11" name="Rectangle 10">
            <a:extLst>
              <a:ext uri="{FF2B5EF4-FFF2-40B4-BE49-F238E27FC236}">
                <a16:creationId xmlns:a16="http://schemas.microsoft.com/office/drawing/2014/main" id="{59609ACA-7606-44AF-8484-0BA2F17C45E9}"/>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13;p30">
            <a:extLst>
              <a:ext uri="{FF2B5EF4-FFF2-40B4-BE49-F238E27FC236}">
                <a16:creationId xmlns:a16="http://schemas.microsoft.com/office/drawing/2014/main" id="{D0F028B2-B858-4178-826F-79C365CF2292}"/>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Tree>
    <p:extLst>
      <p:ext uri="{BB962C8B-B14F-4D97-AF65-F5344CB8AC3E}">
        <p14:creationId xmlns:p14="http://schemas.microsoft.com/office/powerpoint/2010/main" val="1252148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B650F5D-022E-4CDB-981E-4EDCE6707DC2}"/>
              </a:ext>
            </a:extLst>
          </p:cNvPr>
          <p:cNvSpPr>
            <a:spLocks noGrp="1"/>
          </p:cNvSpPr>
          <p:nvPr>
            <p:ph type="sldNum" sz="quarter" idx="12"/>
          </p:nvPr>
        </p:nvSpPr>
        <p:spPr/>
        <p:txBody>
          <a:bodyPr/>
          <a:lstStyle/>
          <a:p>
            <a:fld id="{A662B3CB-E30B-451B-8500-BFF45B7F134A}" type="slidenum">
              <a:rPr lang="en-GB" smtClean="0"/>
              <a:t>5</a:t>
            </a:fld>
            <a:endParaRPr lang="en-GB"/>
          </a:p>
        </p:txBody>
      </p:sp>
      <p:sp>
        <p:nvSpPr>
          <p:cNvPr id="7" name="Rectangle 6">
            <a:extLst>
              <a:ext uri="{FF2B5EF4-FFF2-40B4-BE49-F238E27FC236}">
                <a16:creationId xmlns:a16="http://schemas.microsoft.com/office/drawing/2014/main" id="{35C1F9AE-A7F5-4F60-8956-4F8494B49209}"/>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46BC36-AC2F-4DF4-B867-0DA9BD151C2E}"/>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A5654DD-39A2-4FA4-9B61-EBE317345E20}"/>
              </a:ext>
            </a:extLst>
          </p:cNvPr>
          <p:cNvPicPr>
            <a:picLocks noChangeAspect="1"/>
          </p:cNvPicPr>
          <p:nvPr/>
        </p:nvPicPr>
        <p:blipFill>
          <a:blip r:embed="rId2"/>
          <a:stretch>
            <a:fillRect/>
          </a:stretch>
        </p:blipFill>
        <p:spPr>
          <a:xfrm>
            <a:off x="8575407" y="7077764"/>
            <a:ext cx="465011" cy="474311"/>
          </a:xfrm>
          <a:prstGeom prst="rect">
            <a:avLst/>
          </a:prstGeom>
        </p:spPr>
      </p:pic>
      <p:sp>
        <p:nvSpPr>
          <p:cNvPr id="10" name="Rectangle 9">
            <a:extLst>
              <a:ext uri="{FF2B5EF4-FFF2-40B4-BE49-F238E27FC236}">
                <a16:creationId xmlns:a16="http://schemas.microsoft.com/office/drawing/2014/main" id="{12E884E1-50A9-4611-BA91-E753B1720C79}"/>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79;p30">
            <a:extLst>
              <a:ext uri="{FF2B5EF4-FFF2-40B4-BE49-F238E27FC236}">
                <a16:creationId xmlns:a16="http://schemas.microsoft.com/office/drawing/2014/main" id="{73C98FDA-6DCB-4A62-8C8E-96476C06277E}"/>
              </a:ext>
            </a:extLst>
          </p:cNvPr>
          <p:cNvPicPr/>
          <p:nvPr/>
        </p:nvPicPr>
        <p:blipFill>
          <a:blip r:embed="rId3" cstate="email">
            <a:alphaModFix/>
            <a:extLst>
              <a:ext uri="{28A0092B-C50C-407E-A947-70E740481C1C}">
                <a14:useLocalDpi xmlns:a14="http://schemas.microsoft.com/office/drawing/2010/main"/>
              </a:ext>
            </a:extLst>
          </a:blip>
          <a:stretch/>
        </p:blipFill>
        <p:spPr bwMode="auto">
          <a:xfrm>
            <a:off x="131324" y="6040260"/>
            <a:ext cx="628863" cy="628863"/>
          </a:xfrm>
          <a:prstGeom prst="rect">
            <a:avLst/>
          </a:prstGeom>
          <a:noFill/>
          <a:ln>
            <a:noFill/>
          </a:ln>
        </p:spPr>
      </p:pic>
      <p:pic>
        <p:nvPicPr>
          <p:cNvPr id="12" name="Picture 11" descr="Text&#10;&#10;Description automatically generated">
            <a:extLst>
              <a:ext uri="{FF2B5EF4-FFF2-40B4-BE49-F238E27FC236}">
                <a16:creationId xmlns:a16="http://schemas.microsoft.com/office/drawing/2014/main" id="{F6DAE24E-D630-4D3F-ADE4-B4CEE1D237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860192" y="6385907"/>
            <a:ext cx="1598425" cy="213260"/>
          </a:xfrm>
          <a:prstGeom prst="rect">
            <a:avLst/>
          </a:prstGeom>
        </p:spPr>
      </p:pic>
      <p:sp>
        <p:nvSpPr>
          <p:cNvPr id="16" name="Google Shape;313;p30">
            <a:extLst>
              <a:ext uri="{FF2B5EF4-FFF2-40B4-BE49-F238E27FC236}">
                <a16:creationId xmlns:a16="http://schemas.microsoft.com/office/drawing/2014/main" id="{98966A2D-594E-48C0-9341-D994AD84E7C3}"/>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pic>
        <p:nvPicPr>
          <p:cNvPr id="16386" name="Picture 2">
            <a:extLst>
              <a:ext uri="{FF2B5EF4-FFF2-40B4-BE49-F238E27FC236}">
                <a16:creationId xmlns:a16="http://schemas.microsoft.com/office/drawing/2014/main" id="{11D7EC8C-78CD-761A-304D-272242E87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3854" y="710064"/>
            <a:ext cx="8334850" cy="56393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ECC6A8-6066-1C57-850F-81543ED6AD5C}"/>
              </a:ext>
            </a:extLst>
          </p:cNvPr>
          <p:cNvSpPr txBox="1"/>
          <p:nvPr/>
        </p:nvSpPr>
        <p:spPr>
          <a:xfrm>
            <a:off x="1933609" y="216691"/>
            <a:ext cx="7033132" cy="369332"/>
          </a:xfrm>
          <a:prstGeom prst="rect">
            <a:avLst/>
          </a:prstGeom>
          <a:noFill/>
        </p:spPr>
        <p:txBody>
          <a:bodyPr wrap="square" rtlCol="0">
            <a:spAutoFit/>
          </a:bodyPr>
          <a:lstStyle/>
          <a:p>
            <a:r>
              <a:rPr lang="en-US" sz="1800" b="1" i="1" dirty="0">
                <a:latin typeface="Calibri" panose="020F0502020204030204" pitchFamily="34" charset="0"/>
                <a:cs typeface="Calibri" panose="020F0502020204030204" pitchFamily="34" charset="0"/>
              </a:rPr>
              <a:t>Circular economy that DIVAGRI technologies are promoting</a:t>
            </a:r>
            <a:r>
              <a:rPr lang="en-US" sz="1800" b="1" dirty="0"/>
              <a:t> </a:t>
            </a:r>
            <a:endParaRPr lang="en-GB" sz="1800" b="1" dirty="0"/>
          </a:p>
        </p:txBody>
      </p:sp>
    </p:spTree>
    <p:extLst>
      <p:ext uri="{BB962C8B-B14F-4D97-AF65-F5344CB8AC3E}">
        <p14:creationId xmlns:p14="http://schemas.microsoft.com/office/powerpoint/2010/main" val="2033668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EBF1715-A666-4732-8871-0FCF55B74B24}"/>
              </a:ext>
            </a:extLst>
          </p:cNvPr>
          <p:cNvPicPr>
            <a:picLocks noGrp="1" noChangeAspect="1"/>
          </p:cNvPicPr>
          <p:nvPr>
            <p:ph idx="1"/>
          </p:nvPr>
        </p:nvPicPr>
        <p:blipFill>
          <a:blip r:embed="rId2"/>
          <a:stretch>
            <a:fillRect/>
          </a:stretch>
        </p:blipFill>
        <p:spPr>
          <a:xfrm>
            <a:off x="612809" y="667182"/>
            <a:ext cx="9604074" cy="3392892"/>
          </a:xfrm>
          <a:prstGeom prst="rect">
            <a:avLst/>
          </a:prstGeom>
        </p:spPr>
      </p:pic>
      <p:sp>
        <p:nvSpPr>
          <p:cNvPr id="5" name="Slide Number Placeholder 4">
            <a:extLst>
              <a:ext uri="{FF2B5EF4-FFF2-40B4-BE49-F238E27FC236}">
                <a16:creationId xmlns:a16="http://schemas.microsoft.com/office/drawing/2014/main" id="{6B650F5D-022E-4CDB-981E-4EDCE6707DC2}"/>
              </a:ext>
            </a:extLst>
          </p:cNvPr>
          <p:cNvSpPr>
            <a:spLocks noGrp="1"/>
          </p:cNvSpPr>
          <p:nvPr>
            <p:ph type="sldNum" sz="quarter" idx="12"/>
          </p:nvPr>
        </p:nvSpPr>
        <p:spPr/>
        <p:txBody>
          <a:bodyPr/>
          <a:lstStyle/>
          <a:p>
            <a:fld id="{A662B3CB-E30B-451B-8500-BFF45B7F134A}" type="slidenum">
              <a:rPr lang="en-GB" smtClean="0"/>
              <a:t>6</a:t>
            </a:fld>
            <a:endParaRPr lang="en-GB"/>
          </a:p>
        </p:txBody>
      </p:sp>
      <p:sp>
        <p:nvSpPr>
          <p:cNvPr id="7" name="Rectangle 6">
            <a:extLst>
              <a:ext uri="{FF2B5EF4-FFF2-40B4-BE49-F238E27FC236}">
                <a16:creationId xmlns:a16="http://schemas.microsoft.com/office/drawing/2014/main" id="{35C1F9AE-A7F5-4F60-8956-4F8494B49209}"/>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46BC36-AC2F-4DF4-B867-0DA9BD151C2E}"/>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A5654DD-39A2-4FA4-9B61-EBE317345E20}"/>
              </a:ext>
            </a:extLst>
          </p:cNvPr>
          <p:cNvPicPr>
            <a:picLocks noChangeAspect="1"/>
          </p:cNvPicPr>
          <p:nvPr/>
        </p:nvPicPr>
        <p:blipFill>
          <a:blip r:embed="rId3"/>
          <a:stretch>
            <a:fillRect/>
          </a:stretch>
        </p:blipFill>
        <p:spPr>
          <a:xfrm>
            <a:off x="8575407" y="7077764"/>
            <a:ext cx="465011" cy="474311"/>
          </a:xfrm>
          <a:prstGeom prst="rect">
            <a:avLst/>
          </a:prstGeom>
        </p:spPr>
      </p:pic>
      <p:sp>
        <p:nvSpPr>
          <p:cNvPr id="10" name="Rectangle 9">
            <a:extLst>
              <a:ext uri="{FF2B5EF4-FFF2-40B4-BE49-F238E27FC236}">
                <a16:creationId xmlns:a16="http://schemas.microsoft.com/office/drawing/2014/main" id="{12E884E1-50A9-4611-BA91-E753B1720C79}"/>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79;p30">
            <a:extLst>
              <a:ext uri="{FF2B5EF4-FFF2-40B4-BE49-F238E27FC236}">
                <a16:creationId xmlns:a16="http://schemas.microsoft.com/office/drawing/2014/main" id="{73C98FDA-6DCB-4A62-8C8E-96476C06277E}"/>
              </a:ext>
            </a:extLst>
          </p:cNvPr>
          <p:cNvPicPr/>
          <p:nvPr/>
        </p:nvPicPr>
        <p:blipFill>
          <a:blip r:embed="rId4" cstate="email">
            <a:alphaModFix/>
            <a:extLst>
              <a:ext uri="{28A0092B-C50C-407E-A947-70E740481C1C}">
                <a14:useLocalDpi xmlns:a14="http://schemas.microsoft.com/office/drawing/2010/main"/>
              </a:ext>
            </a:extLst>
          </a:blip>
          <a:stretch/>
        </p:blipFill>
        <p:spPr bwMode="auto">
          <a:xfrm>
            <a:off x="131324" y="6040260"/>
            <a:ext cx="628863" cy="628863"/>
          </a:xfrm>
          <a:prstGeom prst="rect">
            <a:avLst/>
          </a:prstGeom>
          <a:noFill/>
          <a:ln>
            <a:noFill/>
          </a:ln>
        </p:spPr>
      </p:pic>
      <p:pic>
        <p:nvPicPr>
          <p:cNvPr id="12" name="Picture 11" descr="Text&#10;&#10;Description automatically generated">
            <a:extLst>
              <a:ext uri="{FF2B5EF4-FFF2-40B4-BE49-F238E27FC236}">
                <a16:creationId xmlns:a16="http://schemas.microsoft.com/office/drawing/2014/main" id="{F6DAE24E-D630-4D3F-ADE4-B4CEE1D237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860192" y="6385907"/>
            <a:ext cx="1598425" cy="213260"/>
          </a:xfrm>
          <a:prstGeom prst="rect">
            <a:avLst/>
          </a:prstGeom>
        </p:spPr>
      </p:pic>
      <p:sp>
        <p:nvSpPr>
          <p:cNvPr id="3" name="TextBox 2">
            <a:extLst>
              <a:ext uri="{FF2B5EF4-FFF2-40B4-BE49-F238E27FC236}">
                <a16:creationId xmlns:a16="http://schemas.microsoft.com/office/drawing/2014/main" id="{290C0AA4-E66F-4385-8F4B-74E2B16499E9}"/>
              </a:ext>
            </a:extLst>
          </p:cNvPr>
          <p:cNvSpPr txBox="1"/>
          <p:nvPr/>
        </p:nvSpPr>
        <p:spPr>
          <a:xfrm>
            <a:off x="3106339" y="4020208"/>
            <a:ext cx="5701573" cy="253916"/>
          </a:xfrm>
          <a:prstGeom prst="rect">
            <a:avLst/>
          </a:prstGeom>
          <a:noFill/>
        </p:spPr>
        <p:txBody>
          <a:bodyPr wrap="square" rtlCol="0">
            <a:spAutoFit/>
          </a:bodyPr>
          <a:lstStyle/>
          <a:p>
            <a:r>
              <a:rPr lang="en-US" sz="1050" i="1" dirty="0">
                <a:latin typeface="Calibri" panose="020F0502020204030204" pitchFamily="34" charset="0"/>
                <a:cs typeface="Calibri" panose="020F0502020204030204" pitchFamily="34" charset="0"/>
              </a:rPr>
              <a:t>Figure 1: </a:t>
            </a:r>
            <a:r>
              <a:rPr lang="en-US" sz="1050" i="1" dirty="0" err="1">
                <a:latin typeface="Calibri" panose="020F0502020204030204" pitchFamily="34" charset="0"/>
                <a:cs typeface="Calibri" panose="020F0502020204030204" pitchFamily="34" charset="0"/>
              </a:rPr>
              <a:t>DivAgri</a:t>
            </a:r>
            <a:r>
              <a:rPr lang="en-US" sz="1050" i="1" dirty="0">
                <a:latin typeface="Calibri" panose="020F0502020204030204" pitchFamily="34" charset="0"/>
                <a:cs typeface="Calibri" panose="020F0502020204030204" pitchFamily="34" charset="0"/>
              </a:rPr>
              <a:t> revenue generation strategies</a:t>
            </a:r>
            <a:r>
              <a:rPr lang="en-US" sz="1050" dirty="0"/>
              <a:t> </a:t>
            </a:r>
            <a:endParaRPr lang="en-GB" sz="1050" dirty="0"/>
          </a:p>
        </p:txBody>
      </p:sp>
      <p:sp>
        <p:nvSpPr>
          <p:cNvPr id="15" name="TextBox 14">
            <a:extLst>
              <a:ext uri="{FF2B5EF4-FFF2-40B4-BE49-F238E27FC236}">
                <a16:creationId xmlns:a16="http://schemas.microsoft.com/office/drawing/2014/main" id="{FC0E4A2F-AE80-4179-8E7F-B7B3B698E3C7}"/>
              </a:ext>
            </a:extLst>
          </p:cNvPr>
          <p:cNvSpPr txBox="1"/>
          <p:nvPr/>
        </p:nvSpPr>
        <p:spPr>
          <a:xfrm>
            <a:off x="477829" y="4727416"/>
            <a:ext cx="9418320"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DIVAGRI aims to provide farmers with affordable access to high quality farming inputs, resulting in increased and diversified source of income and more sustainable practices.</a:t>
            </a:r>
          </a:p>
        </p:txBody>
      </p:sp>
      <p:sp>
        <p:nvSpPr>
          <p:cNvPr id="16" name="Google Shape;313;p30">
            <a:extLst>
              <a:ext uri="{FF2B5EF4-FFF2-40B4-BE49-F238E27FC236}">
                <a16:creationId xmlns:a16="http://schemas.microsoft.com/office/drawing/2014/main" id="{98966A2D-594E-48C0-9341-D994AD84E7C3}"/>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Tree>
    <p:extLst>
      <p:ext uri="{BB962C8B-B14F-4D97-AF65-F5344CB8AC3E}">
        <p14:creationId xmlns:p14="http://schemas.microsoft.com/office/powerpoint/2010/main" val="419728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69B3-C018-4851-8CE6-B1D8F06D6097}"/>
              </a:ext>
            </a:extLst>
          </p:cNvPr>
          <p:cNvSpPr>
            <a:spLocks noGrp="1"/>
          </p:cNvSpPr>
          <p:nvPr>
            <p:ph type="title"/>
          </p:nvPr>
        </p:nvSpPr>
        <p:spPr>
          <a:xfrm>
            <a:off x="342850" y="1041227"/>
            <a:ext cx="10006115" cy="431909"/>
          </a:xfrm>
        </p:spPr>
        <p:txBody>
          <a:bodyPr/>
          <a:lstStyle/>
          <a:p>
            <a:r>
              <a:rPr lang="en-US" dirty="0"/>
              <a:t>Self-regulating, Low Energy, Clay-based Irrigation (</a:t>
            </a:r>
            <a:r>
              <a:rPr lang="en-US" u="sng" dirty="0"/>
              <a:t>SLECI)</a:t>
            </a:r>
            <a:br>
              <a:rPr lang="en-US" dirty="0"/>
            </a:br>
            <a:endParaRPr lang="en-GB" u="sng" dirty="0"/>
          </a:p>
        </p:txBody>
      </p:sp>
      <p:sp>
        <p:nvSpPr>
          <p:cNvPr id="3" name="Content Placeholder 2">
            <a:extLst>
              <a:ext uri="{FF2B5EF4-FFF2-40B4-BE49-F238E27FC236}">
                <a16:creationId xmlns:a16="http://schemas.microsoft.com/office/drawing/2014/main" id="{005D29BC-FB0C-423C-9F87-F4EA3F7806FD}"/>
              </a:ext>
            </a:extLst>
          </p:cNvPr>
          <p:cNvSpPr>
            <a:spLocks noGrp="1"/>
          </p:cNvSpPr>
          <p:nvPr>
            <p:ph idx="1"/>
          </p:nvPr>
        </p:nvSpPr>
        <p:spPr>
          <a:xfrm>
            <a:off x="342850" y="1869440"/>
            <a:ext cx="10006115" cy="4753807"/>
          </a:xfrm>
        </p:spPr>
        <p:txBody>
          <a:bodyPr/>
          <a:lstStyle/>
          <a:p>
            <a:pPr marL="0" indent="0">
              <a:buNone/>
            </a:pPr>
            <a:endParaRPr lang="en-US" dirty="0"/>
          </a:p>
          <a:p>
            <a:pPr algn="just"/>
            <a:r>
              <a:rPr lang="en-US" dirty="0"/>
              <a:t>Optimize performance in agroforestry systems, in a variety of soil types with low-grade irrigation water.</a:t>
            </a:r>
          </a:p>
          <a:p>
            <a:endParaRPr lang="en-US" dirty="0"/>
          </a:p>
          <a:p>
            <a:pPr algn="just"/>
            <a:r>
              <a:rPr lang="en-US" dirty="0"/>
              <a:t>This technique combines nature-based wastewater reclamation techniques which reduce the amount of irrigation water needed from dams, boreholes, lakes and rivers by at least 70%, and reduce the amount of energy used for water pumping by 90%.</a:t>
            </a:r>
          </a:p>
        </p:txBody>
      </p:sp>
      <p:pic>
        <p:nvPicPr>
          <p:cNvPr id="4" name="Google Shape;279;p30">
            <a:extLst>
              <a:ext uri="{FF2B5EF4-FFF2-40B4-BE49-F238E27FC236}">
                <a16:creationId xmlns:a16="http://schemas.microsoft.com/office/drawing/2014/main" id="{7724BFF1-164D-4EC5-8EBA-012BDCCE06FA}"/>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18F70567-842C-4109-91F5-48722CA768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6" name="Google Shape;313;p30">
            <a:extLst>
              <a:ext uri="{FF2B5EF4-FFF2-40B4-BE49-F238E27FC236}">
                <a16:creationId xmlns:a16="http://schemas.microsoft.com/office/drawing/2014/main" id="{9E611D7C-8881-4559-80F4-A263644170BC}"/>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7" name="Rectangle 6">
            <a:extLst>
              <a:ext uri="{FF2B5EF4-FFF2-40B4-BE49-F238E27FC236}">
                <a16:creationId xmlns:a16="http://schemas.microsoft.com/office/drawing/2014/main" id="{80EF6791-A3BA-4EF7-85F4-B772B86A3D7E}"/>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C85136-476A-4593-AC0A-34B3CA7B8B9D}"/>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48B8E61-7FDE-4FB2-AC7D-EA6EA07BE42F}"/>
              </a:ext>
            </a:extLst>
          </p:cNvPr>
          <p:cNvPicPr>
            <a:picLocks noChangeAspect="1"/>
          </p:cNvPicPr>
          <p:nvPr/>
        </p:nvPicPr>
        <p:blipFill>
          <a:blip r:embed="rId4"/>
          <a:stretch>
            <a:fillRect/>
          </a:stretch>
        </p:blipFill>
        <p:spPr>
          <a:xfrm>
            <a:off x="8575407" y="7077764"/>
            <a:ext cx="465011" cy="474311"/>
          </a:xfrm>
          <a:prstGeom prst="rect">
            <a:avLst/>
          </a:prstGeom>
        </p:spPr>
      </p:pic>
      <p:sp>
        <p:nvSpPr>
          <p:cNvPr id="10" name="Slide Number Placeholder 9">
            <a:extLst>
              <a:ext uri="{FF2B5EF4-FFF2-40B4-BE49-F238E27FC236}">
                <a16:creationId xmlns:a16="http://schemas.microsoft.com/office/drawing/2014/main" id="{AF291D40-0FB6-4F40-AE5A-BB55FB68E0BF}"/>
              </a:ext>
            </a:extLst>
          </p:cNvPr>
          <p:cNvSpPr>
            <a:spLocks noGrp="1"/>
          </p:cNvSpPr>
          <p:nvPr>
            <p:ph type="sldNum" sz="quarter" idx="12"/>
          </p:nvPr>
        </p:nvSpPr>
        <p:spPr/>
        <p:txBody>
          <a:bodyPr/>
          <a:lstStyle/>
          <a:p>
            <a:fld id="{A662B3CB-E30B-451B-8500-BFF45B7F134A}" type="slidenum">
              <a:rPr lang="en-GB" smtClean="0"/>
              <a:t>7</a:t>
            </a:fld>
            <a:endParaRPr lang="en-GB"/>
          </a:p>
        </p:txBody>
      </p:sp>
      <p:sp>
        <p:nvSpPr>
          <p:cNvPr id="11" name="Rectangle 10">
            <a:extLst>
              <a:ext uri="{FF2B5EF4-FFF2-40B4-BE49-F238E27FC236}">
                <a16:creationId xmlns:a16="http://schemas.microsoft.com/office/drawing/2014/main" id="{F2759CD2-BBC0-4C6E-A19D-1900689462FB}"/>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E31A4EB-8CCA-A31B-A90C-690529CB90E4}"/>
              </a:ext>
            </a:extLst>
          </p:cNvPr>
          <p:cNvPicPr>
            <a:picLocks noChangeAspect="1"/>
          </p:cNvPicPr>
          <p:nvPr/>
        </p:nvPicPr>
        <p:blipFill>
          <a:blip r:embed="rId5"/>
          <a:stretch>
            <a:fillRect/>
          </a:stretch>
        </p:blipFill>
        <p:spPr>
          <a:xfrm>
            <a:off x="3089355" y="3779837"/>
            <a:ext cx="4513101" cy="2500838"/>
          </a:xfrm>
          <a:prstGeom prst="rect">
            <a:avLst/>
          </a:prstGeom>
        </p:spPr>
      </p:pic>
      <p:sp>
        <p:nvSpPr>
          <p:cNvPr id="13" name="TextBox 12">
            <a:extLst>
              <a:ext uri="{FF2B5EF4-FFF2-40B4-BE49-F238E27FC236}">
                <a16:creationId xmlns:a16="http://schemas.microsoft.com/office/drawing/2014/main" id="{E7EC0FB1-6425-8D94-19C7-8BC418A1AF2B}"/>
              </a:ext>
            </a:extLst>
          </p:cNvPr>
          <p:cNvSpPr txBox="1"/>
          <p:nvPr/>
        </p:nvSpPr>
        <p:spPr>
          <a:xfrm>
            <a:off x="7645941" y="4747311"/>
            <a:ext cx="2249951" cy="375809"/>
          </a:xfrm>
          <a:prstGeom prst="rect">
            <a:avLst/>
          </a:prstGeom>
          <a:noFill/>
        </p:spPr>
        <p:txBody>
          <a:bodyPr wrap="square" rtlCol="0">
            <a:spAutoFit/>
          </a:bodyPr>
          <a:lstStyle/>
          <a:p>
            <a:r>
              <a:rPr lang="en-US" sz="1052" i="1" dirty="0">
                <a:latin typeface="Calibri" panose="020F0502020204030204" pitchFamily="34" charset="0"/>
                <a:cs typeface="Calibri" panose="020F0502020204030204" pitchFamily="34" charset="0"/>
              </a:rPr>
              <a:t>Figure 1: SLECI pipes and clay tubes</a:t>
            </a:r>
            <a:r>
              <a:rPr lang="en-US" sz="1842" dirty="0"/>
              <a:t> </a:t>
            </a:r>
            <a:endParaRPr lang="en-GB" sz="1842" dirty="0"/>
          </a:p>
        </p:txBody>
      </p:sp>
    </p:spTree>
    <p:extLst>
      <p:ext uri="{BB962C8B-B14F-4D97-AF65-F5344CB8AC3E}">
        <p14:creationId xmlns:p14="http://schemas.microsoft.com/office/powerpoint/2010/main" val="211855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29DC48-10A2-4D73-B323-BC44493E51E8}"/>
              </a:ext>
            </a:extLst>
          </p:cNvPr>
          <p:cNvSpPr>
            <a:spLocks noGrp="1"/>
          </p:cNvSpPr>
          <p:nvPr>
            <p:ph idx="1"/>
          </p:nvPr>
        </p:nvSpPr>
        <p:spPr>
          <a:xfrm>
            <a:off x="4167956" y="1041227"/>
            <a:ext cx="6211772" cy="5148445"/>
          </a:xfrm>
        </p:spPr>
        <p:txBody>
          <a:bodyPr>
            <a:normAutofit/>
          </a:bodyPr>
          <a:lstStyle/>
          <a:p>
            <a:pPr algn="just"/>
            <a:r>
              <a:rPr lang="en-US" dirty="0"/>
              <a:t>In SLECI, water is transported via clay tubes which have a higher suction tension than the applied hydraulic pressure, so the surface of the clay tubes stays damp.</a:t>
            </a:r>
          </a:p>
          <a:p>
            <a:pPr algn="just"/>
            <a:endParaRPr lang="en-US" dirty="0"/>
          </a:p>
          <a:p>
            <a:pPr algn="just"/>
            <a:r>
              <a:rPr lang="en-US" dirty="0"/>
              <a:t>DIVAGRI will investigate its performance in a variety of local conditions and in combination with various (reclaimed) irrigation waters.</a:t>
            </a:r>
          </a:p>
          <a:p>
            <a:pPr algn="just"/>
            <a:endParaRPr lang="en-US" dirty="0"/>
          </a:p>
          <a:p>
            <a:pPr marL="0" indent="0" algn="just">
              <a:buNone/>
            </a:pPr>
            <a:endParaRPr lang="en-US" dirty="0"/>
          </a:p>
          <a:p>
            <a:pPr algn="just"/>
            <a:r>
              <a:rPr lang="en-US" dirty="0"/>
              <a:t>Only about 6% of Africa’s cultivated land is currently under irrigation (compared to 30% in Asia). By applying SLECI, it will enable smallholder farmers to irrigate crop fields including feed crops, which will enable them to produce higher food crop yields and cover livestock feed requirements during dry seasons.</a:t>
            </a:r>
            <a:endParaRPr lang="en-GB" dirty="0"/>
          </a:p>
        </p:txBody>
      </p:sp>
      <p:pic>
        <p:nvPicPr>
          <p:cNvPr id="4" name="Google Shape;279;p30">
            <a:extLst>
              <a:ext uri="{FF2B5EF4-FFF2-40B4-BE49-F238E27FC236}">
                <a16:creationId xmlns:a16="http://schemas.microsoft.com/office/drawing/2014/main" id="{499F6F7A-317A-4CDB-BD4C-19588CCA98CD}"/>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5A4E9183-303B-4CD9-A1AC-CC33326DEF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8" name="Google Shape;313;p30">
            <a:extLst>
              <a:ext uri="{FF2B5EF4-FFF2-40B4-BE49-F238E27FC236}">
                <a16:creationId xmlns:a16="http://schemas.microsoft.com/office/drawing/2014/main" id="{14C40701-4E7E-4086-9125-B781089721EB}"/>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9" name="Rectangle 8">
            <a:extLst>
              <a:ext uri="{FF2B5EF4-FFF2-40B4-BE49-F238E27FC236}">
                <a16:creationId xmlns:a16="http://schemas.microsoft.com/office/drawing/2014/main" id="{D4D7B39D-83DA-4090-874F-5DD7160A38B0}"/>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67468EA-D2D6-450C-99ED-ACF69198A7A5}"/>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ABF1C95-F92F-43B7-BB70-3D06CEC5B9FE}"/>
              </a:ext>
            </a:extLst>
          </p:cNvPr>
          <p:cNvPicPr>
            <a:picLocks noChangeAspect="1"/>
          </p:cNvPicPr>
          <p:nvPr/>
        </p:nvPicPr>
        <p:blipFill>
          <a:blip r:embed="rId4"/>
          <a:stretch>
            <a:fillRect/>
          </a:stretch>
        </p:blipFill>
        <p:spPr>
          <a:xfrm>
            <a:off x="8575407" y="7077764"/>
            <a:ext cx="465011" cy="474311"/>
          </a:xfrm>
          <a:prstGeom prst="rect">
            <a:avLst/>
          </a:prstGeom>
        </p:spPr>
      </p:pic>
      <p:sp>
        <p:nvSpPr>
          <p:cNvPr id="12" name="Slide Number Placeholder 11">
            <a:extLst>
              <a:ext uri="{FF2B5EF4-FFF2-40B4-BE49-F238E27FC236}">
                <a16:creationId xmlns:a16="http://schemas.microsoft.com/office/drawing/2014/main" id="{138C44B0-3469-461A-ACB0-A5A9FC5FF8F9}"/>
              </a:ext>
            </a:extLst>
          </p:cNvPr>
          <p:cNvSpPr>
            <a:spLocks noGrp="1"/>
          </p:cNvSpPr>
          <p:nvPr>
            <p:ph type="sldNum" sz="quarter" idx="12"/>
          </p:nvPr>
        </p:nvSpPr>
        <p:spPr/>
        <p:txBody>
          <a:bodyPr/>
          <a:lstStyle/>
          <a:p>
            <a:fld id="{A662B3CB-E30B-451B-8500-BFF45B7F134A}" type="slidenum">
              <a:rPr lang="en-GB" smtClean="0"/>
              <a:t>8</a:t>
            </a:fld>
            <a:endParaRPr lang="en-GB"/>
          </a:p>
        </p:txBody>
      </p:sp>
      <p:sp>
        <p:nvSpPr>
          <p:cNvPr id="13" name="Rectangle 12">
            <a:extLst>
              <a:ext uri="{FF2B5EF4-FFF2-40B4-BE49-F238E27FC236}">
                <a16:creationId xmlns:a16="http://schemas.microsoft.com/office/drawing/2014/main" id="{7C18AEBC-36ED-45F2-94ED-ECA163CF9B1C}"/>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oup of people standing in the dirt&#10;&#10;Description automatically generated">
            <a:extLst>
              <a:ext uri="{FF2B5EF4-FFF2-40B4-BE49-F238E27FC236}">
                <a16:creationId xmlns:a16="http://schemas.microsoft.com/office/drawing/2014/main" id="{022D3897-4748-A546-568C-8BE8F11285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270" t="33082"/>
          <a:stretch/>
        </p:blipFill>
        <p:spPr>
          <a:xfrm rot="5400000">
            <a:off x="-486337" y="1652450"/>
            <a:ext cx="5001226" cy="3499299"/>
          </a:xfrm>
          <a:prstGeom prst="rect">
            <a:avLst/>
          </a:prstGeom>
        </p:spPr>
      </p:pic>
    </p:spTree>
    <p:extLst>
      <p:ext uri="{BB962C8B-B14F-4D97-AF65-F5344CB8AC3E}">
        <p14:creationId xmlns:p14="http://schemas.microsoft.com/office/powerpoint/2010/main" val="1217329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6B61-8614-488E-B90E-C6166EAA3DB6}"/>
              </a:ext>
            </a:extLst>
          </p:cNvPr>
          <p:cNvSpPr>
            <a:spLocks noGrp="1"/>
          </p:cNvSpPr>
          <p:nvPr>
            <p:ph type="title"/>
          </p:nvPr>
        </p:nvSpPr>
        <p:spPr>
          <a:xfrm>
            <a:off x="735062" y="1092963"/>
            <a:ext cx="9221688" cy="855383"/>
          </a:xfrm>
        </p:spPr>
        <p:txBody>
          <a:bodyPr/>
          <a:lstStyle/>
          <a:p>
            <a:r>
              <a:rPr lang="en-US" dirty="0" err="1"/>
              <a:t>MultiFunctional</a:t>
            </a:r>
            <a:r>
              <a:rPr lang="en-US" dirty="0"/>
              <a:t> Constructed Wetland (MFCW)</a:t>
            </a:r>
            <a:endParaRPr lang="en-GB" dirty="0"/>
          </a:p>
        </p:txBody>
      </p:sp>
      <p:sp>
        <p:nvSpPr>
          <p:cNvPr id="3" name="Content Placeholder 2">
            <a:extLst>
              <a:ext uri="{FF2B5EF4-FFF2-40B4-BE49-F238E27FC236}">
                <a16:creationId xmlns:a16="http://schemas.microsoft.com/office/drawing/2014/main" id="{07DAC1E6-899B-45F4-94C9-DD4C6862E66C}"/>
              </a:ext>
            </a:extLst>
          </p:cNvPr>
          <p:cNvSpPr>
            <a:spLocks noGrp="1"/>
          </p:cNvSpPr>
          <p:nvPr>
            <p:ph idx="1"/>
          </p:nvPr>
        </p:nvSpPr>
        <p:spPr>
          <a:xfrm>
            <a:off x="735062" y="1597456"/>
            <a:ext cx="9221688" cy="4241327"/>
          </a:xfrm>
        </p:spPr>
        <p:txBody>
          <a:bodyPr/>
          <a:lstStyle/>
          <a:p>
            <a:r>
              <a:rPr lang="en-US" dirty="0"/>
              <a:t>DIVAGRI provides productive constructed wetlands, natural wastewater treatment solutions, to produce both biomass and reclaimed irrigation water.</a:t>
            </a:r>
          </a:p>
          <a:p>
            <a:r>
              <a:rPr lang="en-US" dirty="0"/>
              <a:t>This combines wastewater treatment and direct reuse in low-input production systems for crops.</a:t>
            </a:r>
          </a:p>
          <a:p>
            <a:r>
              <a:rPr lang="en-US" dirty="0"/>
              <a:t>Wastewater is pre-treated with cultivation of industrial and energy crops in stage 1, and edible crops growing in the effluent in stage 2, with both converging and root zones separated systems piloted.</a:t>
            </a:r>
            <a:endParaRPr lang="en-GB" dirty="0"/>
          </a:p>
        </p:txBody>
      </p:sp>
      <p:pic>
        <p:nvPicPr>
          <p:cNvPr id="4" name="Google Shape;279;p30">
            <a:extLst>
              <a:ext uri="{FF2B5EF4-FFF2-40B4-BE49-F238E27FC236}">
                <a16:creationId xmlns:a16="http://schemas.microsoft.com/office/drawing/2014/main" id="{3386E43E-9C70-48D4-A0D2-782EE86A3224}"/>
              </a:ext>
            </a:extLst>
          </p:cNvPr>
          <p:cNvPicPr/>
          <p:nvPr/>
        </p:nvPicPr>
        <p:blipFill>
          <a:blip r:embed="rId2" cstate="email">
            <a:alphaModFix/>
            <a:extLst>
              <a:ext uri="{28A0092B-C50C-407E-A947-70E740481C1C}">
                <a14:useLocalDpi xmlns:a14="http://schemas.microsoft.com/office/drawing/2010/main"/>
              </a:ext>
            </a:extLst>
          </a:blip>
          <a:stretch/>
        </p:blipFill>
        <p:spPr bwMode="auto">
          <a:xfrm>
            <a:off x="131324" y="6032160"/>
            <a:ext cx="628863" cy="628863"/>
          </a:xfrm>
          <a:prstGeom prst="rect">
            <a:avLst/>
          </a:prstGeom>
          <a:noFill/>
          <a:ln>
            <a:noFill/>
          </a:ln>
        </p:spPr>
      </p:pic>
      <p:pic>
        <p:nvPicPr>
          <p:cNvPr id="5" name="Picture 4" descr="Text&#10;&#10;Description automatically generated">
            <a:extLst>
              <a:ext uri="{FF2B5EF4-FFF2-40B4-BE49-F238E27FC236}">
                <a16:creationId xmlns:a16="http://schemas.microsoft.com/office/drawing/2014/main" id="{4A8D2D0E-1E3D-4B05-9CDA-3EF8ABD02D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54581" y="6442604"/>
            <a:ext cx="1598425" cy="213260"/>
          </a:xfrm>
          <a:prstGeom prst="rect">
            <a:avLst/>
          </a:prstGeom>
        </p:spPr>
      </p:pic>
      <p:sp>
        <p:nvSpPr>
          <p:cNvPr id="6" name="Google Shape;313;p30">
            <a:extLst>
              <a:ext uri="{FF2B5EF4-FFF2-40B4-BE49-F238E27FC236}">
                <a16:creationId xmlns:a16="http://schemas.microsoft.com/office/drawing/2014/main" id="{969E6C79-FC4A-4A56-8ACF-72EA313660ED}"/>
              </a:ext>
            </a:extLst>
          </p:cNvPr>
          <p:cNvSpPr/>
          <p:nvPr/>
        </p:nvSpPr>
        <p:spPr bwMode="auto">
          <a:xfrm>
            <a:off x="6392352" y="735377"/>
            <a:ext cx="4332499" cy="232919"/>
          </a:xfrm>
          <a:prstGeom prst="rect">
            <a:avLst/>
          </a:prstGeom>
          <a:solidFill>
            <a:srgbClr val="D3E253"/>
          </a:solidFill>
          <a:ln>
            <a:noFill/>
          </a:ln>
        </p:spPr>
        <p:txBody>
          <a:bodyPr spcFirstLastPara="1" wrap="square" lIns="106901" tIns="106901" rIns="106901" bIns="106901" anchor="ctr" anchorCtr="0">
            <a:noAutofit/>
          </a:bodyPr>
          <a:lstStyle/>
          <a:p>
            <a:pPr>
              <a:defRPr/>
            </a:pPr>
            <a:endParaRPr sz="2105"/>
          </a:p>
        </p:txBody>
      </p:sp>
      <p:sp>
        <p:nvSpPr>
          <p:cNvPr id="7" name="Rectangle 6">
            <a:extLst>
              <a:ext uri="{FF2B5EF4-FFF2-40B4-BE49-F238E27FC236}">
                <a16:creationId xmlns:a16="http://schemas.microsoft.com/office/drawing/2014/main" id="{E412A889-E3D5-4BB1-A1D3-A34A911E2514}"/>
              </a:ext>
            </a:extLst>
          </p:cNvPr>
          <p:cNvSpPr/>
          <p:nvPr/>
        </p:nvSpPr>
        <p:spPr>
          <a:xfrm>
            <a:off x="9064074" y="7019294"/>
            <a:ext cx="1253602" cy="463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AAC3CDC-6B44-4878-9569-684CA5980321}"/>
              </a:ext>
            </a:extLst>
          </p:cNvPr>
          <p:cNvSpPr txBox="1"/>
          <p:nvPr/>
        </p:nvSpPr>
        <p:spPr>
          <a:xfrm>
            <a:off x="9294541" y="7092225"/>
            <a:ext cx="1142180" cy="415498"/>
          </a:xfrm>
          <a:prstGeom prst="rect">
            <a:avLst/>
          </a:prstGeom>
          <a:noFill/>
        </p:spPr>
        <p:txBody>
          <a:bodyPr wrap="square" rtlCol="0">
            <a:spAutoFit/>
          </a:bodyPr>
          <a:lstStyle/>
          <a:p>
            <a:r>
              <a:rPr lang="en-GB" b="1" dirty="0">
                <a:solidFill>
                  <a:srgbClr val="002060"/>
                </a:solidFill>
                <a:latin typeface="Times New Roman" panose="02020603050405020304" pitchFamily="18" charset="0"/>
                <a:cs typeface="Times New Roman" panose="02020603050405020304" pitchFamily="18" charset="0"/>
              </a:rPr>
              <a:t>NUST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446769F-4F29-4FE2-BDF8-6BBBDC92E82C}"/>
              </a:ext>
            </a:extLst>
          </p:cNvPr>
          <p:cNvPicPr>
            <a:picLocks noChangeAspect="1"/>
          </p:cNvPicPr>
          <p:nvPr/>
        </p:nvPicPr>
        <p:blipFill>
          <a:blip r:embed="rId4"/>
          <a:stretch>
            <a:fillRect/>
          </a:stretch>
        </p:blipFill>
        <p:spPr>
          <a:xfrm>
            <a:off x="8575407" y="7077764"/>
            <a:ext cx="465011" cy="474311"/>
          </a:xfrm>
          <a:prstGeom prst="rect">
            <a:avLst/>
          </a:prstGeom>
        </p:spPr>
      </p:pic>
      <p:sp>
        <p:nvSpPr>
          <p:cNvPr id="10" name="Slide Number Placeholder 9">
            <a:extLst>
              <a:ext uri="{FF2B5EF4-FFF2-40B4-BE49-F238E27FC236}">
                <a16:creationId xmlns:a16="http://schemas.microsoft.com/office/drawing/2014/main" id="{D59DA95D-FCD0-43A5-84AA-75B54577BCE3}"/>
              </a:ext>
            </a:extLst>
          </p:cNvPr>
          <p:cNvSpPr>
            <a:spLocks noGrp="1"/>
          </p:cNvSpPr>
          <p:nvPr>
            <p:ph type="sldNum" sz="quarter" idx="12"/>
          </p:nvPr>
        </p:nvSpPr>
        <p:spPr/>
        <p:txBody>
          <a:bodyPr/>
          <a:lstStyle/>
          <a:p>
            <a:fld id="{A662B3CB-E30B-451B-8500-BFF45B7F134A}" type="slidenum">
              <a:rPr lang="en-GB" smtClean="0"/>
              <a:t>9</a:t>
            </a:fld>
            <a:endParaRPr lang="en-GB"/>
          </a:p>
        </p:txBody>
      </p:sp>
      <p:sp>
        <p:nvSpPr>
          <p:cNvPr id="11" name="Rectangle 10">
            <a:extLst>
              <a:ext uri="{FF2B5EF4-FFF2-40B4-BE49-F238E27FC236}">
                <a16:creationId xmlns:a16="http://schemas.microsoft.com/office/drawing/2014/main" id="{113DD029-BF00-41EA-8079-07B0498B5911}"/>
              </a:ext>
            </a:extLst>
          </p:cNvPr>
          <p:cNvSpPr/>
          <p:nvPr/>
        </p:nvSpPr>
        <p:spPr>
          <a:xfrm>
            <a:off x="7645941" y="7342457"/>
            <a:ext cx="642026" cy="1406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BD61A6E-EB26-9DE3-EB51-2DF60D5B38DA}"/>
              </a:ext>
            </a:extLst>
          </p:cNvPr>
          <p:cNvPicPr>
            <a:picLocks noChangeAspect="1"/>
          </p:cNvPicPr>
          <p:nvPr/>
        </p:nvPicPr>
        <p:blipFill>
          <a:blip r:embed="rId5"/>
          <a:stretch>
            <a:fillRect/>
          </a:stretch>
        </p:blipFill>
        <p:spPr>
          <a:xfrm>
            <a:off x="2947400" y="3038977"/>
            <a:ext cx="6093018" cy="3431481"/>
          </a:xfrm>
          <a:prstGeom prst="rect">
            <a:avLst/>
          </a:prstGeom>
        </p:spPr>
      </p:pic>
    </p:spTree>
    <p:extLst>
      <p:ext uri="{BB962C8B-B14F-4D97-AF65-F5344CB8AC3E}">
        <p14:creationId xmlns:p14="http://schemas.microsoft.com/office/powerpoint/2010/main" val="13720247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ŠKODA A4 Landscape CI">
  <a:themeElements>
    <a:clrScheme name="ŠKODA CI">
      <a:dk1>
        <a:sysClr val="windowText" lastClr="000000"/>
      </a:dk1>
      <a:lt1>
        <a:sysClr val="window" lastClr="FFFFFF"/>
      </a:lt1>
      <a:dk2>
        <a:srgbClr val="D22630"/>
      </a:dk2>
      <a:lt2>
        <a:srgbClr val="FFD200"/>
      </a:lt2>
      <a:accent1>
        <a:srgbClr val="DCDCDC"/>
      </a:accent1>
      <a:accent2>
        <a:srgbClr val="BEBEBE"/>
      </a:accent2>
      <a:accent3>
        <a:srgbClr val="6E6E6E"/>
      </a:accent3>
      <a:accent4>
        <a:srgbClr val="DBEED5"/>
      </a:accent4>
      <a:accent5>
        <a:srgbClr val="81C26D"/>
      </a:accent5>
      <a:accent6>
        <a:srgbClr val="4BA82E"/>
      </a:accent6>
      <a:hlink>
        <a:srgbClr val="000000"/>
      </a:hlink>
      <a:folHlink>
        <a:srgbClr val="000000"/>
      </a:folHlink>
    </a:clrScheme>
    <a:fontScheme name="SKODA Next">
      <a:majorFont>
        <a:latin typeface="SKODA Next"/>
        <a:ea typeface=""/>
        <a:cs typeface=""/>
      </a:majorFont>
      <a:minorFont>
        <a:latin typeface="SKODA Next"/>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KODA CI">
        <a:dk1>
          <a:sysClr val="windowText" lastClr="000000"/>
        </a:dk1>
        <a:lt1>
          <a:sysClr val="window" lastClr="FFFFFF"/>
        </a:lt1>
        <a:dk2>
          <a:srgbClr val="D22630"/>
        </a:dk2>
        <a:lt2>
          <a:srgbClr val="FFD200"/>
        </a:lt2>
        <a:accent1>
          <a:srgbClr val="DCDCDC"/>
        </a:accent1>
        <a:accent2>
          <a:srgbClr val="BEBEBE"/>
        </a:accent2>
        <a:accent3>
          <a:srgbClr val="6E6E6E"/>
        </a:accent3>
        <a:accent4>
          <a:srgbClr val="DBEED5"/>
        </a:accent4>
        <a:accent5>
          <a:srgbClr val="81C26D"/>
        </a:accent5>
        <a:accent6>
          <a:srgbClr val="4BA82E"/>
        </a:accent6>
        <a:hlink>
          <a:srgbClr val="000000"/>
        </a:hlink>
        <a:folHlink>
          <a:srgbClr val="000000"/>
        </a:folHlink>
      </a:clrScheme>
    </a:extraClrScheme>
  </a:extraClrSchemeLst>
  <a:custClrLst>
    <a:custClr name="ŠKODA Green">
      <a:srgbClr val="4BA82E"/>
    </a:custClr>
    <a:custClr name="ŠKODA Chrome Grey">
      <a:srgbClr val="A7AEB4"/>
    </a:custClr>
    <a:custClr name="Warm Grey 1">
      <a:srgbClr val="E0DED8"/>
    </a:custClr>
    <a:custClr name="Warm Grey 2">
      <a:srgbClr val="D5D2CA"/>
    </a:custClr>
    <a:custClr name="Warm Grey 3">
      <a:srgbClr val="C7C2BA"/>
    </a:custClr>
    <a:custClr name="Cool Grey 1">
      <a:srgbClr val="E0E1DD"/>
    </a:custClr>
    <a:custClr name="Cool Grey 2">
      <a:srgbClr val="D5D6D2"/>
    </a:custClr>
    <a:custClr name="Cool Grey 3">
      <a:srgbClr val="C9CAC8"/>
    </a:custClr>
  </a:custClrLst>
  <a:extLst>
    <a:ext uri="{05A4C25C-085E-4340-85A3-A5531E510DB2}">
      <thm15:themeFamily xmlns:thm15="http://schemas.microsoft.com/office/thememl/2012/main" name="SKODA_Sablona_Na_sirku-SKODA_Next_B-CONFIDENTIAL.potx" id="{3E622966-C40B-4EF9-8B9D-B44177D550B5}" vid="{1BD8F3A3-41DB-43D7-AA4E-CB23E3AD0F48}"/>
    </a:ext>
  </a:extLst>
</a:theme>
</file>

<file path=ppt/theme/theme2.xml><?xml version="1.0" encoding="utf-8"?>
<a:theme xmlns:a="http://schemas.openxmlformats.org/drawingml/2006/main" name="ŠKODA A4 Landscape BLUE">
  <a:themeElements>
    <a:clrScheme name="ŠKODA BLUE">
      <a:dk1>
        <a:sysClr val="windowText" lastClr="000000"/>
      </a:dk1>
      <a:lt1>
        <a:sysClr val="window" lastClr="FFFFFF"/>
      </a:lt1>
      <a:dk2>
        <a:srgbClr val="D22630"/>
      </a:dk2>
      <a:lt2>
        <a:srgbClr val="FFD200"/>
      </a:lt2>
      <a:accent1>
        <a:srgbClr val="0090D7"/>
      </a:accent1>
      <a:accent2>
        <a:srgbClr val="004F76"/>
      </a:accent2>
      <a:accent3>
        <a:srgbClr val="7EC9F1"/>
      </a:accent3>
      <a:accent4>
        <a:srgbClr val="777777"/>
      </a:accent4>
      <a:accent5>
        <a:srgbClr val="4A4A4A"/>
      </a:accent5>
      <a:accent6>
        <a:srgbClr val="B8B8B8"/>
      </a:accent6>
      <a:hlink>
        <a:srgbClr val="000000"/>
      </a:hlink>
      <a:folHlink>
        <a:srgbClr val="000000"/>
      </a:folHlink>
    </a:clrScheme>
    <a:fontScheme name="SKODA Next">
      <a:majorFont>
        <a:latin typeface="SKODA Next"/>
        <a:ea typeface=""/>
        <a:cs typeface=""/>
      </a:majorFont>
      <a:minorFont>
        <a:latin typeface="SKODA Next"/>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KODA BLUE">
        <a:dk1>
          <a:sysClr val="windowText" lastClr="000000"/>
        </a:dk1>
        <a:lt1>
          <a:sysClr val="window" lastClr="FFFFFF"/>
        </a:lt1>
        <a:dk2>
          <a:srgbClr val="D22630"/>
        </a:dk2>
        <a:lt2>
          <a:srgbClr val="FFD200"/>
        </a:lt2>
        <a:accent1>
          <a:srgbClr val="0090D7"/>
        </a:accent1>
        <a:accent2>
          <a:srgbClr val="004F76"/>
        </a:accent2>
        <a:accent3>
          <a:srgbClr val="7EC9F1"/>
        </a:accent3>
        <a:accent4>
          <a:srgbClr val="777777"/>
        </a:accent4>
        <a:accent5>
          <a:srgbClr val="4A4A4A"/>
        </a:accent5>
        <a:accent6>
          <a:srgbClr val="004F76"/>
        </a:accent6>
        <a:hlink>
          <a:srgbClr val="000000"/>
        </a:hlink>
        <a:folHlink>
          <a:srgbClr val="000000"/>
        </a:folHlink>
      </a:clrScheme>
    </a:extraClrScheme>
  </a:extraClrSchemeLst>
  <a:custClrLst>
    <a:custClr name="ŠKODA Green">
      <a:srgbClr val="4BA82E"/>
    </a:custClr>
    <a:custClr name="ŠKODA Chrome Grey">
      <a:srgbClr val="A7AEB4"/>
    </a:custClr>
    <a:custClr name="Warm Grey 1">
      <a:srgbClr val="E0DED8"/>
    </a:custClr>
    <a:custClr name="Warm Grey 2">
      <a:srgbClr val="D5D2CA"/>
    </a:custClr>
    <a:custClr name="Warm Grey 3">
      <a:srgbClr val="C7C2BA"/>
    </a:custClr>
    <a:custClr name="Cool Grey 1">
      <a:srgbClr val="E0E1DD"/>
    </a:custClr>
    <a:custClr name="Cool Grey 2">
      <a:srgbClr val="D5D6D2"/>
    </a:custClr>
    <a:custClr name="Cool Grey 3">
      <a:srgbClr val="C9CAC8"/>
    </a:custClr>
  </a:custClrLst>
  <a:extLst>
    <a:ext uri="{05A4C25C-085E-4340-85A3-A5531E510DB2}">
      <thm15:themeFamily xmlns:thm15="http://schemas.microsoft.com/office/thememl/2012/main" name="SKODA_Sablona_Na_sirku-SKODA_Next_B-CONFIDENTIAL.potx" id="{3E622966-C40B-4EF9-8B9D-B44177D550B5}" vid="{1D3E4C5F-E818-475E-A1FE-E01771968294}"/>
    </a:ext>
  </a:extLst>
</a:theme>
</file>

<file path=ppt/theme/theme3.xml><?xml version="1.0" encoding="utf-8"?>
<a:theme xmlns:a="http://schemas.openxmlformats.org/drawingml/2006/main" name="ŠKODA A4 Landscape RED">
  <a:themeElements>
    <a:clrScheme name="ŠKODA RED">
      <a:dk1>
        <a:sysClr val="windowText" lastClr="000000"/>
      </a:dk1>
      <a:lt1>
        <a:sysClr val="window" lastClr="FFFFFF"/>
      </a:lt1>
      <a:dk2>
        <a:srgbClr val="D22630"/>
      </a:dk2>
      <a:lt2>
        <a:srgbClr val="FFD200"/>
      </a:lt2>
      <a:accent1>
        <a:srgbClr val="E62336"/>
      </a:accent1>
      <a:accent2>
        <a:srgbClr val="B00835"/>
      </a:accent2>
      <a:accent3>
        <a:srgbClr val="EA5167"/>
      </a:accent3>
      <a:accent4>
        <a:srgbClr val="E5D1A2"/>
      </a:accent4>
      <a:accent5>
        <a:srgbClr val="878787"/>
      </a:accent5>
      <a:accent6>
        <a:srgbClr val="CECECE"/>
      </a:accent6>
      <a:hlink>
        <a:srgbClr val="000000"/>
      </a:hlink>
      <a:folHlink>
        <a:srgbClr val="000000"/>
      </a:folHlink>
    </a:clrScheme>
    <a:fontScheme name="SKODA Next">
      <a:majorFont>
        <a:latin typeface="SKODA Next"/>
        <a:ea typeface=""/>
        <a:cs typeface=""/>
      </a:majorFont>
      <a:minorFont>
        <a:latin typeface="SKODA Next"/>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KODA RED">
        <a:dk1>
          <a:sysClr val="windowText" lastClr="000000"/>
        </a:dk1>
        <a:lt1>
          <a:sysClr val="window" lastClr="FFFFFF"/>
        </a:lt1>
        <a:dk2>
          <a:srgbClr val="D22630"/>
        </a:dk2>
        <a:lt2>
          <a:srgbClr val="FFD200"/>
        </a:lt2>
        <a:accent1>
          <a:srgbClr val="E62336"/>
        </a:accent1>
        <a:accent2>
          <a:srgbClr val="B00835"/>
        </a:accent2>
        <a:accent3>
          <a:srgbClr val="EA5167"/>
        </a:accent3>
        <a:accent4>
          <a:srgbClr val="E5D1A2"/>
        </a:accent4>
        <a:accent5>
          <a:srgbClr val="878787"/>
        </a:accent5>
        <a:accent6>
          <a:srgbClr val="CECECE"/>
        </a:accent6>
        <a:hlink>
          <a:srgbClr val="000000"/>
        </a:hlink>
        <a:folHlink>
          <a:srgbClr val="000000"/>
        </a:folHlink>
      </a:clrScheme>
    </a:extraClrScheme>
  </a:extraClrSchemeLst>
  <a:custClrLst>
    <a:custClr name="ŠKODA Green">
      <a:srgbClr val="4BA82E"/>
    </a:custClr>
    <a:custClr name="ŠKODA Chrome Grey">
      <a:srgbClr val="A7AEB4"/>
    </a:custClr>
    <a:custClr name="Warm Grey 1">
      <a:srgbClr val="E0DED8"/>
    </a:custClr>
    <a:custClr name="Warm Grey 2">
      <a:srgbClr val="D5D2CA"/>
    </a:custClr>
    <a:custClr name="Warm Grey 3">
      <a:srgbClr val="C7C2BA"/>
    </a:custClr>
    <a:custClr name="Cool Grey 1">
      <a:srgbClr val="E0E1DD"/>
    </a:custClr>
    <a:custClr name="Cool Grey 2">
      <a:srgbClr val="D5D6D2"/>
    </a:custClr>
    <a:custClr name="Cool Grey 3">
      <a:srgbClr val="C9CAC8"/>
    </a:custClr>
  </a:custClrLst>
  <a:extLst>
    <a:ext uri="{05A4C25C-085E-4340-85A3-A5531E510DB2}">
      <thm15:themeFamily xmlns:thm15="http://schemas.microsoft.com/office/thememl/2012/main" name="SKODA_Sablona_Na_sirku-SKODA_Next_B-CONFIDENTIAL.potx" id="{3E622966-C40B-4EF9-8B9D-B44177D550B5}" vid="{47CBA844-533B-46AA-961E-E029FEDF2A00}"/>
    </a:ext>
  </a:extLst>
</a:theme>
</file>

<file path=ppt/theme/theme4.xml><?xml version="1.0" encoding="utf-8"?>
<a:theme xmlns:a="http://schemas.openxmlformats.org/drawingml/2006/main" name="ŠKODA A4 Landscape YELLOW">
  <a:themeElements>
    <a:clrScheme name="ŠKODA YELLOW">
      <a:dk1>
        <a:sysClr val="windowText" lastClr="000000"/>
      </a:dk1>
      <a:lt1>
        <a:sysClr val="window" lastClr="FFFFFF"/>
      </a:lt1>
      <a:dk2>
        <a:srgbClr val="D22630"/>
      </a:dk2>
      <a:lt2>
        <a:srgbClr val="FFD200"/>
      </a:lt2>
      <a:accent1>
        <a:srgbClr val="D3DA44"/>
      </a:accent1>
      <a:accent2>
        <a:srgbClr val="A2C617"/>
      </a:accent2>
      <a:accent3>
        <a:srgbClr val="FFDF43"/>
      </a:accent3>
      <a:accent4>
        <a:srgbClr val="FFF374"/>
      </a:accent4>
      <a:accent5>
        <a:srgbClr val="9D9D9D"/>
      </a:accent5>
      <a:accent6>
        <a:srgbClr val="B2B2B2"/>
      </a:accent6>
      <a:hlink>
        <a:srgbClr val="000000"/>
      </a:hlink>
      <a:folHlink>
        <a:srgbClr val="000000"/>
      </a:folHlink>
    </a:clrScheme>
    <a:fontScheme name="SKODA Next">
      <a:majorFont>
        <a:latin typeface="SKODA Next"/>
        <a:ea typeface=""/>
        <a:cs typeface=""/>
      </a:majorFont>
      <a:minorFont>
        <a:latin typeface="SKODA Next"/>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KODA YELLOW">
        <a:dk1>
          <a:sysClr val="windowText" lastClr="000000"/>
        </a:dk1>
        <a:lt1>
          <a:sysClr val="window" lastClr="FFFFFF"/>
        </a:lt1>
        <a:dk2>
          <a:srgbClr val="D22630"/>
        </a:dk2>
        <a:lt2>
          <a:srgbClr val="FFD200"/>
        </a:lt2>
        <a:accent1>
          <a:srgbClr val="D3DA44"/>
        </a:accent1>
        <a:accent2>
          <a:srgbClr val="A2C617"/>
        </a:accent2>
        <a:accent3>
          <a:srgbClr val="FFDF43"/>
        </a:accent3>
        <a:accent4>
          <a:srgbClr val="FFF374"/>
        </a:accent4>
        <a:accent5>
          <a:srgbClr val="9D9D9D"/>
        </a:accent5>
        <a:accent6>
          <a:srgbClr val="B2B2B2"/>
        </a:accent6>
        <a:hlink>
          <a:srgbClr val="000000"/>
        </a:hlink>
        <a:folHlink>
          <a:srgbClr val="000000"/>
        </a:folHlink>
      </a:clrScheme>
    </a:extraClrScheme>
  </a:extraClrSchemeLst>
  <a:custClrLst>
    <a:custClr name="ŠKODA Green">
      <a:srgbClr val="4BA82E"/>
    </a:custClr>
    <a:custClr name="ŠKODA Chrome Grey">
      <a:srgbClr val="A7AEB4"/>
    </a:custClr>
    <a:custClr name="Warm Grey 1">
      <a:srgbClr val="E0DED8"/>
    </a:custClr>
    <a:custClr name="Warm Grey 2">
      <a:srgbClr val="D5D2CA"/>
    </a:custClr>
    <a:custClr name="Warm Grey 3">
      <a:srgbClr val="C7C2BA"/>
    </a:custClr>
    <a:custClr name="Cool Grey 1">
      <a:srgbClr val="E0E1DD"/>
    </a:custClr>
    <a:custClr name="Cool Grey 2">
      <a:srgbClr val="D5D6D2"/>
    </a:custClr>
    <a:custClr name="Cool Grey 3">
      <a:srgbClr val="C9CAC8"/>
    </a:custClr>
  </a:custClrLst>
  <a:extLst>
    <a:ext uri="{05A4C25C-085E-4340-85A3-A5531E510DB2}">
      <thm15:themeFamily xmlns:thm15="http://schemas.microsoft.com/office/thememl/2012/main" name="SKODA_Sablona_Na_sirku-SKODA_Next_B-CONFIDENTIAL.potx" id="{3E622966-C40B-4EF9-8B9D-B44177D550B5}" vid="{AC61654D-27C7-4C6C-B68F-B3743B7C51A5}"/>
    </a:ext>
  </a:extLst>
</a:theme>
</file>

<file path=ppt/theme/theme5.xml><?xml version="1.0" encoding="utf-8"?>
<a:theme xmlns:a="http://schemas.openxmlformats.org/drawingml/2006/main" name="ŠKODA A4 Landscape TURQUOIS">
  <a:themeElements>
    <a:clrScheme name="ŠKODA TURQUOIS">
      <a:dk1>
        <a:sysClr val="windowText" lastClr="000000"/>
      </a:dk1>
      <a:lt1>
        <a:sysClr val="window" lastClr="FFFFFF"/>
      </a:lt1>
      <a:dk2>
        <a:srgbClr val="D22630"/>
      </a:dk2>
      <a:lt2>
        <a:srgbClr val="FFD200"/>
      </a:lt2>
      <a:accent1>
        <a:srgbClr val="15AF97"/>
      </a:accent1>
      <a:accent2>
        <a:srgbClr val="008A83"/>
      </a:accent2>
      <a:accent3>
        <a:srgbClr val="76B4AF"/>
      </a:accent3>
      <a:accent4>
        <a:srgbClr val="74A3A1"/>
      </a:accent4>
      <a:accent5>
        <a:srgbClr val="706F6F"/>
      </a:accent5>
      <a:accent6>
        <a:srgbClr val="B2B2B2"/>
      </a:accent6>
      <a:hlink>
        <a:srgbClr val="000000"/>
      </a:hlink>
      <a:folHlink>
        <a:srgbClr val="000000"/>
      </a:folHlink>
    </a:clrScheme>
    <a:fontScheme name="SKODA Next">
      <a:majorFont>
        <a:latin typeface="SKODA Next"/>
        <a:ea typeface=""/>
        <a:cs typeface=""/>
      </a:majorFont>
      <a:minorFont>
        <a:latin typeface="SKODA Next"/>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KODA TURQUOIS">
        <a:dk1>
          <a:sysClr val="windowText" lastClr="000000"/>
        </a:dk1>
        <a:lt1>
          <a:sysClr val="window" lastClr="FFFFFF"/>
        </a:lt1>
        <a:dk2>
          <a:srgbClr val="D22630"/>
        </a:dk2>
        <a:lt2>
          <a:srgbClr val="FFD200"/>
        </a:lt2>
        <a:accent1>
          <a:srgbClr val="15AF97"/>
        </a:accent1>
        <a:accent2>
          <a:srgbClr val="008A83"/>
        </a:accent2>
        <a:accent3>
          <a:srgbClr val="76B4AF"/>
        </a:accent3>
        <a:accent4>
          <a:srgbClr val="74A3A1"/>
        </a:accent4>
        <a:accent5>
          <a:srgbClr val="706F6F"/>
        </a:accent5>
        <a:accent6>
          <a:srgbClr val="B2B2B2"/>
        </a:accent6>
        <a:hlink>
          <a:srgbClr val="000000"/>
        </a:hlink>
        <a:folHlink>
          <a:srgbClr val="000000"/>
        </a:folHlink>
      </a:clrScheme>
    </a:extraClrScheme>
  </a:extraClrSchemeLst>
  <a:custClrLst>
    <a:custClr name="ŠKODA Green">
      <a:srgbClr val="4BA82E"/>
    </a:custClr>
    <a:custClr name="ŠKODA Chrome Grey">
      <a:srgbClr val="A7AEB4"/>
    </a:custClr>
    <a:custClr name="Warm Grey 1">
      <a:srgbClr val="E0DED8"/>
    </a:custClr>
    <a:custClr name="Warm Grey 2">
      <a:srgbClr val="D5D2CA"/>
    </a:custClr>
    <a:custClr name="Warm Grey 3">
      <a:srgbClr val="C7C2BA"/>
    </a:custClr>
    <a:custClr name="Cool Grey 1">
      <a:srgbClr val="E0E1DD"/>
    </a:custClr>
    <a:custClr name="Cool Grey 2">
      <a:srgbClr val="D5D6D2"/>
    </a:custClr>
    <a:custClr name="Cool Grey 3">
      <a:srgbClr val="C9CAC8"/>
    </a:custClr>
  </a:custClrLst>
  <a:extLst>
    <a:ext uri="{05A4C25C-085E-4340-85A3-A5531E510DB2}">
      <thm15:themeFamily xmlns:thm15="http://schemas.microsoft.com/office/thememl/2012/main" name="SKODA_Sablona_Na_sirku-SKODA_Next_B-CONFIDENTIAL.potx" id="{3E622966-C40B-4EF9-8B9D-B44177D550B5}" vid="{30957459-031F-4DFC-9A7D-1600BE077C01}"/>
    </a:ext>
  </a:extLst>
</a:theme>
</file>

<file path=ppt/theme/theme6.xml><?xml version="1.0" encoding="utf-8"?>
<a:theme xmlns:a="http://schemas.openxmlformats.org/drawingml/2006/main" name="Motiv sady Office">
  <a:themeElements>
    <a:clrScheme name="ŠKODA CI">
      <a:dk1>
        <a:sysClr val="windowText" lastClr="000000"/>
      </a:dk1>
      <a:lt1>
        <a:sysClr val="window" lastClr="FFFFFF"/>
      </a:lt1>
      <a:dk2>
        <a:srgbClr val="D22630"/>
      </a:dk2>
      <a:lt2>
        <a:srgbClr val="FFD200"/>
      </a:lt2>
      <a:accent1>
        <a:srgbClr val="DCDCDC"/>
      </a:accent1>
      <a:accent2>
        <a:srgbClr val="BEBEBE"/>
      </a:accent2>
      <a:accent3>
        <a:srgbClr val="6E6E6E"/>
      </a:accent3>
      <a:accent4>
        <a:srgbClr val="DBEED5"/>
      </a:accent4>
      <a:accent5>
        <a:srgbClr val="81C26D"/>
      </a:accent5>
      <a:accent6>
        <a:srgbClr val="4BA82E"/>
      </a:accent6>
      <a:hlink>
        <a:srgbClr val="000000"/>
      </a:hlink>
      <a:folHlink>
        <a:srgbClr val="000000"/>
      </a:folHlink>
    </a:clrScheme>
    <a:fontScheme name="SKODA Next">
      <a:majorFont>
        <a:latin typeface="SKODA Next"/>
        <a:ea typeface=""/>
        <a:cs typeface=""/>
      </a:majorFont>
      <a:minorFont>
        <a:latin typeface="SKODA Next"/>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KODA CI">
        <a:dk1>
          <a:sysClr val="windowText" lastClr="000000"/>
        </a:dk1>
        <a:lt1>
          <a:sysClr val="window" lastClr="FFFFFF"/>
        </a:lt1>
        <a:dk2>
          <a:srgbClr val="D22630"/>
        </a:dk2>
        <a:lt2>
          <a:srgbClr val="FFD200"/>
        </a:lt2>
        <a:accent1>
          <a:srgbClr val="DCDCDC"/>
        </a:accent1>
        <a:accent2>
          <a:srgbClr val="BEBEBE"/>
        </a:accent2>
        <a:accent3>
          <a:srgbClr val="6E6E6E"/>
        </a:accent3>
        <a:accent4>
          <a:srgbClr val="DBEED5"/>
        </a:accent4>
        <a:accent5>
          <a:srgbClr val="81C26D"/>
        </a:accent5>
        <a:accent6>
          <a:srgbClr val="4BA82E"/>
        </a:accent6>
        <a:hlink>
          <a:srgbClr val="000000"/>
        </a:hlink>
        <a:folHlink>
          <a:srgbClr val="000000"/>
        </a:folHlink>
      </a:clrScheme>
    </a:extraClrScheme>
  </a:extraClrSchemeLst>
  <a:custClrLst>
    <a:custClr name="ŠKODA Green">
      <a:srgbClr val="4BA82E"/>
    </a:custClr>
    <a:custClr name="ŠKODA Chrome Grey">
      <a:srgbClr val="A7AEB4"/>
    </a:custClr>
    <a:custClr name="Warm Grey 1">
      <a:srgbClr val="E0DED8"/>
    </a:custClr>
    <a:custClr name="Warm Grey 2">
      <a:srgbClr val="D5D2CA"/>
    </a:custClr>
    <a:custClr name="Warm Grey 3">
      <a:srgbClr val="C7C2BA"/>
    </a:custClr>
    <a:custClr name="Cool Grey 1">
      <a:srgbClr val="E0E1DD"/>
    </a:custClr>
    <a:custClr name="Cool Grey 2">
      <a:srgbClr val="D5D6D2"/>
    </a:custClr>
    <a:custClr name="Cool Grey 3">
      <a:srgbClr val="C9CAC8"/>
    </a:custClr>
  </a:custClrLst>
</a:theme>
</file>

<file path=ppt/theme/theme7.xml><?xml version="1.0" encoding="utf-8"?>
<a:theme xmlns:a="http://schemas.openxmlformats.org/drawingml/2006/main" name="Motiv sady Office">
  <a:themeElements>
    <a:clrScheme name="ŠKODA CI">
      <a:dk1>
        <a:sysClr val="windowText" lastClr="000000"/>
      </a:dk1>
      <a:lt1>
        <a:sysClr val="window" lastClr="FFFFFF"/>
      </a:lt1>
      <a:dk2>
        <a:srgbClr val="D22630"/>
      </a:dk2>
      <a:lt2>
        <a:srgbClr val="FFD200"/>
      </a:lt2>
      <a:accent1>
        <a:srgbClr val="DCDCDC"/>
      </a:accent1>
      <a:accent2>
        <a:srgbClr val="BEBEBE"/>
      </a:accent2>
      <a:accent3>
        <a:srgbClr val="6E6E6E"/>
      </a:accent3>
      <a:accent4>
        <a:srgbClr val="DBEED5"/>
      </a:accent4>
      <a:accent5>
        <a:srgbClr val="81C26D"/>
      </a:accent5>
      <a:accent6>
        <a:srgbClr val="4BA82E"/>
      </a:accent6>
      <a:hlink>
        <a:srgbClr val="000000"/>
      </a:hlink>
      <a:folHlink>
        <a:srgbClr val="000000"/>
      </a:folHlink>
    </a:clrScheme>
    <a:fontScheme name="SKODA Next">
      <a:majorFont>
        <a:latin typeface="SKODA Next"/>
        <a:ea typeface=""/>
        <a:cs typeface=""/>
      </a:majorFont>
      <a:minorFont>
        <a:latin typeface="SKODA Next"/>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KODA CI">
        <a:dk1>
          <a:sysClr val="windowText" lastClr="000000"/>
        </a:dk1>
        <a:lt1>
          <a:sysClr val="window" lastClr="FFFFFF"/>
        </a:lt1>
        <a:dk2>
          <a:srgbClr val="D22630"/>
        </a:dk2>
        <a:lt2>
          <a:srgbClr val="FFD200"/>
        </a:lt2>
        <a:accent1>
          <a:srgbClr val="DCDCDC"/>
        </a:accent1>
        <a:accent2>
          <a:srgbClr val="BEBEBE"/>
        </a:accent2>
        <a:accent3>
          <a:srgbClr val="6E6E6E"/>
        </a:accent3>
        <a:accent4>
          <a:srgbClr val="DBEED5"/>
        </a:accent4>
        <a:accent5>
          <a:srgbClr val="81C26D"/>
        </a:accent5>
        <a:accent6>
          <a:srgbClr val="4BA82E"/>
        </a:accent6>
        <a:hlink>
          <a:srgbClr val="000000"/>
        </a:hlink>
        <a:folHlink>
          <a:srgbClr val="000000"/>
        </a:folHlink>
      </a:clrScheme>
    </a:extraClrScheme>
  </a:extraClrSchemeLst>
  <a:custClrLst>
    <a:custClr name="ŠKODA Green">
      <a:srgbClr val="4BA82E"/>
    </a:custClr>
    <a:custClr name="ŠKODA Chrome Grey">
      <a:srgbClr val="A7AEB4"/>
    </a:custClr>
    <a:custClr name="Warm Grey 1">
      <a:srgbClr val="E0DED8"/>
    </a:custClr>
    <a:custClr name="Warm Grey 2">
      <a:srgbClr val="D5D2CA"/>
    </a:custClr>
    <a:custClr name="Warm Grey 3">
      <a:srgbClr val="C7C2BA"/>
    </a:custClr>
    <a:custClr name="Cool Grey 1">
      <a:srgbClr val="E0E1DD"/>
    </a:custClr>
    <a:custClr name="Cool Grey 2">
      <a:srgbClr val="D5D6D2"/>
    </a:custClr>
    <a:custClr name="Cool Grey 3">
      <a:srgbClr val="C9CAC8"/>
    </a:custClr>
  </a:custClrLst>
</a:theme>
</file>

<file path=docProps/app.xml><?xml version="1.0" encoding="utf-8"?>
<Properties xmlns="http://schemas.openxmlformats.org/officeDocument/2006/extended-properties" xmlns:vt="http://schemas.openxmlformats.org/officeDocument/2006/docPropsVTypes">
  <Template>SKODA_Sablona_Na_sirku-SKODA_Next_CONFIDENTIAL</Template>
  <TotalTime>17473</TotalTime>
  <Words>1613</Words>
  <Application>Microsoft Office PowerPoint</Application>
  <PresentationFormat>Custom</PresentationFormat>
  <Paragraphs>154</Paragraphs>
  <Slides>21</Slides>
  <Notes>1</Notes>
  <HiddenSlides>0</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21</vt:i4>
      </vt:variant>
    </vt:vector>
  </HeadingPairs>
  <TitlesOfParts>
    <vt:vector size="32" baseType="lpstr">
      <vt:lpstr>Arial</vt:lpstr>
      <vt:lpstr>Calibri</vt:lpstr>
      <vt:lpstr>SKODA Next</vt:lpstr>
      <vt:lpstr>Times New Roman</vt:lpstr>
      <vt:lpstr>Wingdings</vt:lpstr>
      <vt:lpstr>ŠKODA A4 Landscape CI</vt:lpstr>
      <vt:lpstr>ŠKODA A4 Landscape BLUE</vt:lpstr>
      <vt:lpstr>ŠKODA A4 Landscape RED</vt:lpstr>
      <vt:lpstr>ŠKODA A4 Landscape YELLOW</vt:lpstr>
      <vt:lpstr>ŠKODA A4 Landscape TURQUOIS</vt:lpstr>
      <vt:lpstr>think-cell Slide</vt:lpstr>
      <vt:lpstr>PowerPoint Presentation</vt:lpstr>
      <vt:lpstr>Contents </vt:lpstr>
      <vt:lpstr>Introduction</vt:lpstr>
      <vt:lpstr>Introduction…..cont..</vt:lpstr>
      <vt:lpstr>PowerPoint Presentation</vt:lpstr>
      <vt:lpstr>PowerPoint Presentation</vt:lpstr>
      <vt:lpstr>Self-regulating, Low Energy, Clay-based Irrigation (SLECI) </vt:lpstr>
      <vt:lpstr>PowerPoint Presentation</vt:lpstr>
      <vt:lpstr>MultiFunctional Constructed Wetland (MFCW)</vt:lpstr>
      <vt:lpstr>MFCW at NUST</vt:lpstr>
      <vt:lpstr>PowerPoint Presentation</vt:lpstr>
      <vt:lpstr>Ethnobotanical and intercropping at NUST</vt:lpstr>
      <vt:lpstr>Biogas digestor</vt:lpstr>
      <vt:lpstr>Biogas digestor at NUST</vt:lpstr>
      <vt:lpstr>BioChar Kiln</vt:lpstr>
      <vt:lpstr>BioChar production at NUST</vt:lpstr>
      <vt:lpstr>Mobile integrated biorefineries for conversion of farming residues to high-value chemicals</vt:lpstr>
      <vt:lpstr>PowerPoint Presentation</vt:lpstr>
      <vt:lpstr>Solar desalination greenhouse for utilization of saline and low-grade water</vt:lpstr>
      <vt:lpstr>PowerPoint Presentation</vt:lpstr>
      <vt:lpstr>PowerPoint Presentation</vt:lpstr>
    </vt:vector>
  </TitlesOfParts>
  <Manager/>
  <Company>Škoda Auto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Shalimba, Veikko Lungameni (EKZ)</dc:creator>
  <cp:lastModifiedBy>Shihepo, Fransina</cp:lastModifiedBy>
  <cp:revision>900</cp:revision>
  <cp:lastPrinted>2017-05-25T06:37:09Z</cp:lastPrinted>
  <dcterms:created xsi:type="dcterms:W3CDTF">2017-03-08T13:28:30Z</dcterms:created>
  <dcterms:modified xsi:type="dcterms:W3CDTF">2023-09-25T14:01:59Z</dcterms:modified>
</cp:coreProperties>
</file>