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61" r:id="rId3"/>
    <p:sldId id="359" r:id="rId4"/>
    <p:sldId id="258" r:id="rId5"/>
    <p:sldId id="360" r:id="rId6"/>
    <p:sldId id="358" r:id="rId7"/>
    <p:sldId id="362" r:id="rId8"/>
    <p:sldId id="3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94AF48-9B9A-4A3C-A193-7E7CEC973B53}">
          <p14:sldIdLst>
            <p14:sldId id="256"/>
            <p14:sldId id="361"/>
            <p14:sldId id="359"/>
            <p14:sldId id="258"/>
            <p14:sldId id="360"/>
            <p14:sldId id="358"/>
            <p14:sldId id="362"/>
            <p14:sldId id="363"/>
          </p14:sldIdLst>
        </p14:section>
        <p14:section name="Untitled Section" id="{7B25F536-565C-4D76-A4CC-B4D33FB89D1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89400-A8A2-41CB-8B92-15E7744E8749}" v="17" dt="2023-09-27T09:26:59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utsi, Simon" userId="d21a9a5c-888e-4559-b05a-94e65986335f" providerId="ADAL" clId="{D8989400-A8A2-41CB-8B92-15E7744E8749}"/>
    <pc:docChg chg="undo custSel addSld delSld modSld modSection">
      <pc:chgData name="Chiutsi, Simon" userId="d21a9a5c-888e-4559-b05a-94e65986335f" providerId="ADAL" clId="{D8989400-A8A2-41CB-8B92-15E7744E8749}" dt="2023-09-27T09:32:46.505" v="3525" actId="27636"/>
      <pc:docMkLst>
        <pc:docMk/>
      </pc:docMkLst>
      <pc:sldChg chg="addSp delSp modSp mod setBg">
        <pc:chgData name="Chiutsi, Simon" userId="d21a9a5c-888e-4559-b05a-94e65986335f" providerId="ADAL" clId="{D8989400-A8A2-41CB-8B92-15E7744E8749}" dt="2023-09-27T09:30:25.592" v="3482" actId="26606"/>
        <pc:sldMkLst>
          <pc:docMk/>
          <pc:sldMk cId="3815307742" sldId="256"/>
        </pc:sldMkLst>
        <pc:spChg chg="mod">
          <ac:chgData name="Chiutsi, Simon" userId="d21a9a5c-888e-4559-b05a-94e65986335f" providerId="ADAL" clId="{D8989400-A8A2-41CB-8B92-15E7744E8749}" dt="2023-09-27T09:30:25.592" v="3482" actId="26606"/>
          <ac:spMkLst>
            <pc:docMk/>
            <pc:sldMk cId="3815307742" sldId="256"/>
            <ac:spMk id="2" creationId="{00000000-0000-0000-0000-000000000000}"/>
          </ac:spMkLst>
        </pc:spChg>
        <pc:spChg chg="mod ord">
          <ac:chgData name="Chiutsi, Simon" userId="d21a9a5c-888e-4559-b05a-94e65986335f" providerId="ADAL" clId="{D8989400-A8A2-41CB-8B92-15E7744E8749}" dt="2023-09-27T09:30:25.592" v="3482" actId="26606"/>
          <ac:spMkLst>
            <pc:docMk/>
            <pc:sldMk cId="3815307742" sldId="256"/>
            <ac:spMk id="3" creationId="{00000000-0000-0000-0000-000000000000}"/>
          </ac:spMkLst>
        </pc:spChg>
        <pc:spChg chg="add del">
          <ac:chgData name="Chiutsi, Simon" userId="d21a9a5c-888e-4559-b05a-94e65986335f" providerId="ADAL" clId="{D8989400-A8A2-41CB-8B92-15E7744E8749}" dt="2023-09-26T10:36:11.013" v="2105" actId="26606"/>
          <ac:spMkLst>
            <pc:docMk/>
            <pc:sldMk cId="3815307742" sldId="256"/>
            <ac:spMk id="6" creationId="{BCED4D40-4B67-4331-AC48-79B82B4A47D8}"/>
          </ac:spMkLst>
        </pc:spChg>
        <pc:spChg chg="add del">
          <ac:chgData name="Chiutsi, Simon" userId="d21a9a5c-888e-4559-b05a-94e65986335f" providerId="ADAL" clId="{D8989400-A8A2-41CB-8B92-15E7744E8749}" dt="2023-09-26T10:36:11.013" v="2105" actId="26606"/>
          <ac:spMkLst>
            <pc:docMk/>
            <pc:sldMk cId="3815307742" sldId="256"/>
            <ac:spMk id="7" creationId="{670CEDEF-4F34-412E-84EE-329C1E936AF5}"/>
          </ac:spMkLst>
        </pc:spChg>
        <pc:spChg chg="add del">
          <ac:chgData name="Chiutsi, Simon" userId="d21a9a5c-888e-4559-b05a-94e65986335f" providerId="ADAL" clId="{D8989400-A8A2-41CB-8B92-15E7744E8749}" dt="2023-09-27T09:30:25.592" v="3482" actId="26606"/>
          <ac:spMkLst>
            <pc:docMk/>
            <pc:sldMk cId="3815307742" sldId="256"/>
            <ac:spMk id="8" creationId="{700E0F77-E936-4985-B7B1-B9823486AC33}"/>
          </ac:spMkLst>
        </pc:spChg>
        <pc:spChg chg="add del">
          <ac:chgData name="Chiutsi, Simon" userId="d21a9a5c-888e-4559-b05a-94e65986335f" providerId="ADAL" clId="{D8989400-A8A2-41CB-8B92-15E7744E8749}" dt="2023-09-26T10:35:50.333" v="2102" actId="26606"/>
          <ac:spMkLst>
            <pc:docMk/>
            <pc:sldMk cId="3815307742" sldId="256"/>
            <ac:spMk id="9" creationId="{76906711-0AFB-47DD-A4B6-4E94B38B8C91}"/>
          </ac:spMkLst>
        </pc:spChg>
        <pc:spChg chg="add del">
          <ac:chgData name="Chiutsi, Simon" userId="d21a9a5c-888e-4559-b05a-94e65986335f" providerId="ADAL" clId="{D8989400-A8A2-41CB-8B92-15E7744E8749}" dt="2023-09-26T10:36:30.118" v="2108" actId="26606"/>
          <ac:spMkLst>
            <pc:docMk/>
            <pc:sldMk cId="3815307742" sldId="256"/>
            <ac:spMk id="10" creationId="{C59AB4C8-9178-4F7A-8404-6890510B5917}"/>
          </ac:spMkLst>
        </pc:spChg>
        <pc:spChg chg="add del">
          <ac:chgData name="Chiutsi, Simon" userId="d21a9a5c-888e-4559-b05a-94e65986335f" providerId="ADAL" clId="{D8989400-A8A2-41CB-8B92-15E7744E8749}" dt="2023-09-26T10:35:50.333" v="2102" actId="26606"/>
          <ac:spMkLst>
            <pc:docMk/>
            <pc:sldMk cId="3815307742" sldId="256"/>
            <ac:spMk id="11" creationId="{AA91F649-894C-41F6-A21D-3D1AC558E934}"/>
          </ac:spMkLst>
        </pc:spChg>
        <pc:spChg chg="add del">
          <ac:chgData name="Chiutsi, Simon" userId="d21a9a5c-888e-4559-b05a-94e65986335f" providerId="ADAL" clId="{D8989400-A8A2-41CB-8B92-15E7744E8749}" dt="2023-09-26T10:36:30.118" v="2108" actId="26606"/>
          <ac:spMkLst>
            <pc:docMk/>
            <pc:sldMk cId="3815307742" sldId="256"/>
            <ac:spMk id="12" creationId="{4CFDFB37-4BC7-42C6-915D-A6609139BFE7}"/>
          </ac:spMkLst>
        </pc:spChg>
        <pc:spChg chg="add del">
          <ac:chgData name="Chiutsi, Simon" userId="d21a9a5c-888e-4559-b05a-94e65986335f" providerId="ADAL" clId="{D8989400-A8A2-41CB-8B92-15E7744E8749}" dt="2023-09-26T10:35:50.333" v="2102" actId="26606"/>
          <ac:spMkLst>
            <pc:docMk/>
            <pc:sldMk cId="3815307742" sldId="256"/>
            <ac:spMk id="13" creationId="{56037404-66BD-46B5-9323-1B531319671A}"/>
          </ac:spMkLst>
        </pc:spChg>
        <pc:spChg chg="add del">
          <ac:chgData name="Chiutsi, Simon" userId="d21a9a5c-888e-4559-b05a-94e65986335f" providerId="ADAL" clId="{D8989400-A8A2-41CB-8B92-15E7744E8749}" dt="2023-09-26T10:37:00.962" v="2112" actId="26606"/>
          <ac:spMkLst>
            <pc:docMk/>
            <pc:sldMk cId="3815307742" sldId="256"/>
            <ac:spMk id="18" creationId="{23D09407-53BC-485E-B4CE-BC5E4FC4B25B}"/>
          </ac:spMkLst>
        </pc:spChg>
        <pc:spChg chg="add del">
          <ac:chgData name="Chiutsi, Simon" userId="d21a9a5c-888e-4559-b05a-94e65986335f" providerId="ADAL" clId="{D8989400-A8A2-41CB-8B92-15E7744E8749}" dt="2023-09-26T10:37:00.962" v="2112" actId="26606"/>
          <ac:spMkLst>
            <pc:docMk/>
            <pc:sldMk cId="3815307742" sldId="256"/>
            <ac:spMk id="24" creationId="{921DB988-49FC-4608-B0A2-E2F3A4019041}"/>
          </ac:spMkLst>
        </pc:spChg>
        <pc:spChg chg="add del">
          <ac:chgData name="Chiutsi, Simon" userId="d21a9a5c-888e-4559-b05a-94e65986335f" providerId="ADAL" clId="{D8989400-A8A2-41CB-8B92-15E7744E8749}" dt="2023-09-27T09:30:25.592" v="3482" actId="26606"/>
          <ac:spMkLst>
            <pc:docMk/>
            <pc:sldMk cId="3815307742" sldId="256"/>
            <ac:spMk id="26" creationId="{95C8260E-968F-44E8-A823-ABB431311926}"/>
          </ac:spMkLst>
        </pc:spChg>
        <pc:spChg chg="add del">
          <ac:chgData name="Chiutsi, Simon" userId="d21a9a5c-888e-4559-b05a-94e65986335f" providerId="ADAL" clId="{D8989400-A8A2-41CB-8B92-15E7744E8749}" dt="2023-09-27T09:30:25.592" v="3482" actId="26606"/>
          <ac:spMkLst>
            <pc:docMk/>
            <pc:sldMk cId="3815307742" sldId="256"/>
            <ac:spMk id="27" creationId="{2C1BBA94-3F40-40AA-8BB9-E69E25E537C1}"/>
          </ac:spMkLst>
        </pc:spChg>
        <pc:spChg chg="add del">
          <ac:chgData name="Chiutsi, Simon" userId="d21a9a5c-888e-4559-b05a-94e65986335f" providerId="ADAL" clId="{D8989400-A8A2-41CB-8B92-15E7744E8749}" dt="2023-09-27T09:30:25.592" v="3482" actId="26606"/>
          <ac:spMkLst>
            <pc:docMk/>
            <pc:sldMk cId="3815307742" sldId="256"/>
            <ac:spMk id="28" creationId="{FE43805F-24A6-46A4-B19B-54F28347355C}"/>
          </ac:spMkLst>
        </pc:spChg>
        <pc:spChg chg="add">
          <ac:chgData name="Chiutsi, Simon" userId="d21a9a5c-888e-4559-b05a-94e65986335f" providerId="ADAL" clId="{D8989400-A8A2-41CB-8B92-15E7744E8749}" dt="2023-09-27T09:30:25.592" v="3482" actId="26606"/>
          <ac:spMkLst>
            <pc:docMk/>
            <pc:sldMk cId="3815307742" sldId="256"/>
            <ac:spMk id="30" creationId="{A93898FF-D987-4B0E-BFB4-85F5EB356D4D}"/>
          </ac:spMkLst>
        </pc:spChg>
        <pc:spChg chg="add">
          <ac:chgData name="Chiutsi, Simon" userId="d21a9a5c-888e-4559-b05a-94e65986335f" providerId="ADAL" clId="{D8989400-A8A2-41CB-8B92-15E7744E8749}" dt="2023-09-27T09:30:25.592" v="3482" actId="26606"/>
          <ac:spMkLst>
            <pc:docMk/>
            <pc:sldMk cId="3815307742" sldId="256"/>
            <ac:spMk id="31" creationId="{1BD5E370-0488-4C07-9156-919F98C58152}"/>
          </ac:spMkLst>
        </pc:spChg>
        <pc:spChg chg="add del">
          <ac:chgData name="Chiutsi, Simon" userId="d21a9a5c-888e-4559-b05a-94e65986335f" providerId="ADAL" clId="{D8989400-A8A2-41CB-8B92-15E7744E8749}" dt="2023-09-26T13:35:13.399" v="2216" actId="26606"/>
          <ac:spMkLst>
            <pc:docMk/>
            <pc:sldMk cId="3815307742" sldId="256"/>
            <ac:spMk id="33" creationId="{B712E947-0734-45F9-9C4F-41114EC3A33E}"/>
          </ac:spMkLst>
        </pc:spChg>
        <pc:spChg chg="add">
          <ac:chgData name="Chiutsi, Simon" userId="d21a9a5c-888e-4559-b05a-94e65986335f" providerId="ADAL" clId="{D8989400-A8A2-41CB-8B92-15E7744E8749}" dt="2023-09-27T09:30:25.592" v="3482" actId="26606"/>
          <ac:spMkLst>
            <pc:docMk/>
            <pc:sldMk cId="3815307742" sldId="256"/>
            <ac:spMk id="39" creationId="{799037F2-4CAF-446B-90DB-1480B247AA69}"/>
          </ac:spMkLst>
        </pc:spChg>
        <pc:spChg chg="add">
          <ac:chgData name="Chiutsi, Simon" userId="d21a9a5c-888e-4559-b05a-94e65986335f" providerId="ADAL" clId="{D8989400-A8A2-41CB-8B92-15E7744E8749}" dt="2023-09-27T09:30:25.592" v="3482" actId="26606"/>
          <ac:spMkLst>
            <pc:docMk/>
            <pc:sldMk cId="3815307742" sldId="256"/>
            <ac:spMk id="41" creationId="{C4EC5440-A44A-4132-8B18-7EB733DBE973}"/>
          </ac:spMkLst>
        </pc:spChg>
        <pc:grpChg chg="add del">
          <ac:chgData name="Chiutsi, Simon" userId="d21a9a5c-888e-4559-b05a-94e65986335f" providerId="ADAL" clId="{D8989400-A8A2-41CB-8B92-15E7744E8749}" dt="2023-09-26T10:37:00.962" v="2112" actId="26606"/>
          <ac:grpSpMkLst>
            <pc:docMk/>
            <pc:sldMk cId="3815307742" sldId="256"/>
            <ac:grpSpMk id="19" creationId="{383C2651-AE0C-4AE4-8725-E2F9414FE219}"/>
          </ac:grpSpMkLst>
        </pc:grpChg>
        <pc:grpChg chg="add del">
          <ac:chgData name="Chiutsi, Simon" userId="d21a9a5c-888e-4559-b05a-94e65986335f" providerId="ADAL" clId="{D8989400-A8A2-41CB-8B92-15E7744E8749}" dt="2023-09-26T10:37:00.962" v="2112" actId="26606"/>
          <ac:grpSpMkLst>
            <pc:docMk/>
            <pc:sldMk cId="3815307742" sldId="256"/>
            <ac:grpSpMk id="25" creationId="{E9B930FD-8671-4C4C-ADCF-73AC1D0CD417}"/>
          </ac:grpSpMkLst>
        </pc:grpChg>
        <pc:grpChg chg="add del">
          <ac:chgData name="Chiutsi, Simon" userId="d21a9a5c-888e-4559-b05a-94e65986335f" providerId="ADAL" clId="{D8989400-A8A2-41CB-8B92-15E7744E8749}" dt="2023-09-26T13:35:13.399" v="2216" actId="26606"/>
          <ac:grpSpMkLst>
            <pc:docMk/>
            <pc:sldMk cId="3815307742" sldId="256"/>
            <ac:grpSpMk id="35" creationId="{12B3290A-D3BF-4B87-B55B-FD9A98B49727}"/>
          </ac:grpSpMkLst>
        </pc:grpChg>
        <pc:picChg chg="add mod ord">
          <ac:chgData name="Chiutsi, Simon" userId="d21a9a5c-888e-4559-b05a-94e65986335f" providerId="ADAL" clId="{D8989400-A8A2-41CB-8B92-15E7744E8749}" dt="2023-09-27T09:30:25.592" v="3482" actId="26606"/>
          <ac:picMkLst>
            <pc:docMk/>
            <pc:sldMk cId="3815307742" sldId="256"/>
            <ac:picMk id="4" creationId="{51C634DB-6ACC-6E4A-B821-914C1FB95D58}"/>
          </ac:picMkLst>
        </pc:picChg>
        <pc:picChg chg="add del mod">
          <ac:chgData name="Chiutsi, Simon" userId="d21a9a5c-888e-4559-b05a-94e65986335f" providerId="ADAL" clId="{D8989400-A8A2-41CB-8B92-15E7744E8749}" dt="2023-09-26T13:35:15.069" v="2217"/>
          <ac:picMkLst>
            <pc:docMk/>
            <pc:sldMk cId="3815307742" sldId="256"/>
            <ac:picMk id="5" creationId="{D91F00BB-2DBB-9BD6-E523-50FED9B47163}"/>
          </ac:picMkLst>
        </pc:picChg>
        <pc:picChg chg="add">
          <ac:chgData name="Chiutsi, Simon" userId="d21a9a5c-888e-4559-b05a-94e65986335f" providerId="ADAL" clId="{D8989400-A8A2-41CB-8B92-15E7744E8749}" dt="2023-09-27T09:30:25.592" v="3482" actId="26606"/>
          <ac:picMkLst>
            <pc:docMk/>
            <pc:sldMk cId="3815307742" sldId="256"/>
            <ac:picMk id="37" creationId="{8A2842C0-6210-4FDB-B1FF-C14C927377FB}"/>
          </ac:picMkLst>
        </pc:picChg>
        <pc:picChg chg="add del">
          <ac:chgData name="Chiutsi, Simon" userId="d21a9a5c-888e-4559-b05a-94e65986335f" providerId="ADAL" clId="{D8989400-A8A2-41CB-8B92-15E7744E8749}" dt="2023-09-26T09:27:41.941" v="1924"/>
          <ac:picMkLst>
            <pc:docMk/>
            <pc:sldMk cId="3815307742" sldId="256"/>
            <ac:picMk id="1026" creationId="{20B460B4-D4E3-B9B2-6B58-279CA0E812E9}"/>
          </ac:picMkLst>
        </pc:picChg>
      </pc:sldChg>
      <pc:sldChg chg="addSp modSp del mod">
        <pc:chgData name="Chiutsi, Simon" userId="d21a9a5c-888e-4559-b05a-94e65986335f" providerId="ADAL" clId="{D8989400-A8A2-41CB-8B92-15E7744E8749}" dt="2023-09-26T09:39:55.433" v="2029" actId="2696"/>
        <pc:sldMkLst>
          <pc:docMk/>
          <pc:sldMk cId="355162163" sldId="257"/>
        </pc:sldMkLst>
        <pc:spChg chg="mod">
          <ac:chgData name="Chiutsi, Simon" userId="d21a9a5c-888e-4559-b05a-94e65986335f" providerId="ADAL" clId="{D8989400-A8A2-41CB-8B92-15E7744E8749}" dt="2023-09-26T09:28:30.970" v="1929" actId="14100"/>
          <ac:spMkLst>
            <pc:docMk/>
            <pc:sldMk cId="355162163" sldId="257"/>
            <ac:spMk id="3" creationId="{00000000-0000-0000-0000-000000000000}"/>
          </ac:spMkLst>
        </pc:spChg>
        <pc:picChg chg="add">
          <ac:chgData name="Chiutsi, Simon" userId="d21a9a5c-888e-4559-b05a-94e65986335f" providerId="ADAL" clId="{D8989400-A8A2-41CB-8B92-15E7744E8749}" dt="2023-09-26T09:28:18.371" v="1928"/>
          <ac:picMkLst>
            <pc:docMk/>
            <pc:sldMk cId="355162163" sldId="257"/>
            <ac:picMk id="4" creationId="{A88E2A9F-4E96-D237-B37C-4F09DAB51A8A}"/>
          </ac:picMkLst>
        </pc:picChg>
      </pc:sldChg>
      <pc:sldChg chg="addSp delSp modSp mod setBg">
        <pc:chgData name="Chiutsi, Simon" userId="d21a9a5c-888e-4559-b05a-94e65986335f" providerId="ADAL" clId="{D8989400-A8A2-41CB-8B92-15E7744E8749}" dt="2023-09-27T09:32:46.505" v="3525" actId="27636"/>
        <pc:sldMkLst>
          <pc:docMk/>
          <pc:sldMk cId="3323453557" sldId="258"/>
        </pc:sldMkLst>
        <pc:spChg chg="mod">
          <ac:chgData name="Chiutsi, Simon" userId="d21a9a5c-888e-4559-b05a-94e65986335f" providerId="ADAL" clId="{D8989400-A8A2-41CB-8B92-15E7744E8749}" dt="2023-09-26T13:48:19.891" v="2225" actId="26606"/>
          <ac:spMkLst>
            <pc:docMk/>
            <pc:sldMk cId="3323453557" sldId="258"/>
            <ac:spMk id="2" creationId="{00000000-0000-0000-0000-000000000000}"/>
          </ac:spMkLst>
        </pc:spChg>
        <pc:spChg chg="mod">
          <ac:chgData name="Chiutsi, Simon" userId="d21a9a5c-888e-4559-b05a-94e65986335f" providerId="ADAL" clId="{D8989400-A8A2-41CB-8B92-15E7744E8749}" dt="2023-09-27T09:32:46.505" v="3525" actId="27636"/>
          <ac:spMkLst>
            <pc:docMk/>
            <pc:sldMk cId="3323453557" sldId="258"/>
            <ac:spMk id="3" creationId="{00000000-0000-0000-0000-000000000000}"/>
          </ac:spMkLst>
        </pc:spChg>
        <pc:spChg chg="add del">
          <ac:chgData name="Chiutsi, Simon" userId="d21a9a5c-888e-4559-b05a-94e65986335f" providerId="ADAL" clId="{D8989400-A8A2-41CB-8B92-15E7744E8749}" dt="2023-09-26T13:47:48.491" v="2223" actId="26606"/>
          <ac:spMkLst>
            <pc:docMk/>
            <pc:sldMk cId="3323453557" sldId="258"/>
            <ac:spMk id="9" creationId="{2C61293E-6EBE-43EF-A52C-9BEBFD7679D4}"/>
          </ac:spMkLst>
        </pc:spChg>
        <pc:spChg chg="add del">
          <ac:chgData name="Chiutsi, Simon" userId="d21a9a5c-888e-4559-b05a-94e65986335f" providerId="ADAL" clId="{D8989400-A8A2-41CB-8B92-15E7744E8749}" dt="2023-09-26T13:47:48.491" v="2223" actId="26606"/>
          <ac:spMkLst>
            <pc:docMk/>
            <pc:sldMk cId="3323453557" sldId="258"/>
            <ac:spMk id="11" creationId="{3FCFB1DE-0B7E-48CC-BA90-B2AB0889F9D6}"/>
          </ac:spMkLst>
        </pc:spChg>
        <pc:spChg chg="add del">
          <ac:chgData name="Chiutsi, Simon" userId="d21a9a5c-888e-4559-b05a-94e65986335f" providerId="ADAL" clId="{D8989400-A8A2-41CB-8B92-15E7744E8749}" dt="2023-09-26T13:48:19.891" v="2225" actId="26606"/>
          <ac:spMkLst>
            <pc:docMk/>
            <pc:sldMk cId="3323453557" sldId="258"/>
            <ac:spMk id="16" creationId="{654982E2-E5D3-4959-B20C-63A421F6DBD4}"/>
          </ac:spMkLst>
        </pc:spChg>
        <pc:spChg chg="add">
          <ac:chgData name="Chiutsi, Simon" userId="d21a9a5c-888e-4559-b05a-94e65986335f" providerId="ADAL" clId="{D8989400-A8A2-41CB-8B92-15E7744E8749}" dt="2023-09-26T13:48:19.891" v="2225" actId="26606"/>
          <ac:spMkLst>
            <pc:docMk/>
            <pc:sldMk cId="3323453557" sldId="258"/>
            <ac:spMk id="35" creationId="{2C61293E-6EBE-43EF-A52C-9BEBFD7679D4}"/>
          </ac:spMkLst>
        </pc:spChg>
        <pc:spChg chg="add">
          <ac:chgData name="Chiutsi, Simon" userId="d21a9a5c-888e-4559-b05a-94e65986335f" providerId="ADAL" clId="{D8989400-A8A2-41CB-8B92-15E7744E8749}" dt="2023-09-26T13:48:19.891" v="2225" actId="26606"/>
          <ac:spMkLst>
            <pc:docMk/>
            <pc:sldMk cId="3323453557" sldId="258"/>
            <ac:spMk id="37" creationId="{21540236-BFD5-4A9D-8840-4703E7F76825}"/>
          </ac:spMkLst>
        </pc:spChg>
        <pc:grpChg chg="add del">
          <ac:chgData name="Chiutsi, Simon" userId="d21a9a5c-888e-4559-b05a-94e65986335f" providerId="ADAL" clId="{D8989400-A8A2-41CB-8B92-15E7744E8749}" dt="2023-09-26T13:48:19.891" v="2225" actId="26606"/>
          <ac:grpSpMkLst>
            <pc:docMk/>
            <pc:sldMk cId="3323453557" sldId="258"/>
            <ac:grpSpMk id="18" creationId="{2771FEA5-1BB0-4DEA-9432-D1A5CA9E5347}"/>
          </ac:grpSpMkLst>
        </pc:grpChg>
        <pc:grpChg chg="add del">
          <ac:chgData name="Chiutsi, Simon" userId="d21a9a5c-888e-4559-b05a-94e65986335f" providerId="ADAL" clId="{D8989400-A8A2-41CB-8B92-15E7744E8749}" dt="2023-09-26T13:48:19.891" v="2225" actId="26606"/>
          <ac:grpSpMkLst>
            <pc:docMk/>
            <pc:sldMk cId="3323453557" sldId="258"/>
            <ac:grpSpMk id="24" creationId="{36352218-10DD-425E-846C-2766AF166A7F}"/>
          </ac:grpSpMkLst>
        </pc:grpChg>
        <pc:picChg chg="add mod ord">
          <ac:chgData name="Chiutsi, Simon" userId="d21a9a5c-888e-4559-b05a-94e65986335f" providerId="ADAL" clId="{D8989400-A8A2-41CB-8B92-15E7744E8749}" dt="2023-09-26T13:48:19.891" v="2225" actId="26606"/>
          <ac:picMkLst>
            <pc:docMk/>
            <pc:sldMk cId="3323453557" sldId="258"/>
            <ac:picMk id="4" creationId="{0BADF5E1-2F96-8BD2-6027-8790A3C29093}"/>
          </ac:picMkLst>
        </pc:picChg>
        <pc:picChg chg="add del mod">
          <ac:chgData name="Chiutsi, Simon" userId="d21a9a5c-888e-4559-b05a-94e65986335f" providerId="ADAL" clId="{D8989400-A8A2-41CB-8B92-15E7744E8749}" dt="2023-09-26T13:48:07.067" v="2224" actId="21"/>
          <ac:picMkLst>
            <pc:docMk/>
            <pc:sldMk cId="3323453557" sldId="258"/>
            <ac:picMk id="5" creationId="{A1BE1620-2D44-9417-99F2-E1288C5F48E2}"/>
          </ac:picMkLst>
        </pc:picChg>
      </pc:sldChg>
      <pc:sldChg chg="del">
        <pc:chgData name="Chiutsi, Simon" userId="d21a9a5c-888e-4559-b05a-94e65986335f" providerId="ADAL" clId="{D8989400-A8A2-41CB-8B92-15E7744E8749}" dt="2023-09-25T19:01:57.643" v="1913" actId="2696"/>
        <pc:sldMkLst>
          <pc:docMk/>
          <pc:sldMk cId="107628387" sldId="259"/>
        </pc:sldMkLst>
      </pc:sldChg>
      <pc:sldChg chg="del">
        <pc:chgData name="Chiutsi, Simon" userId="d21a9a5c-888e-4559-b05a-94e65986335f" providerId="ADAL" clId="{D8989400-A8A2-41CB-8B92-15E7744E8749}" dt="2023-09-25T19:02:13.486" v="1915" actId="2696"/>
        <pc:sldMkLst>
          <pc:docMk/>
          <pc:sldMk cId="2560700312" sldId="260"/>
        </pc:sldMkLst>
      </pc:sldChg>
      <pc:sldChg chg="del">
        <pc:chgData name="Chiutsi, Simon" userId="d21a9a5c-888e-4559-b05a-94e65986335f" providerId="ADAL" clId="{D8989400-A8A2-41CB-8B92-15E7744E8749}" dt="2023-09-25T19:02:26.598" v="1918" actId="2696"/>
        <pc:sldMkLst>
          <pc:docMk/>
          <pc:sldMk cId="863789104" sldId="261"/>
        </pc:sldMkLst>
      </pc:sldChg>
      <pc:sldChg chg="del">
        <pc:chgData name="Chiutsi, Simon" userId="d21a9a5c-888e-4559-b05a-94e65986335f" providerId="ADAL" clId="{D8989400-A8A2-41CB-8B92-15E7744E8749}" dt="2023-09-25T19:03:24.339" v="1921" actId="2696"/>
        <pc:sldMkLst>
          <pc:docMk/>
          <pc:sldMk cId="289169929" sldId="264"/>
        </pc:sldMkLst>
      </pc:sldChg>
      <pc:sldChg chg="del">
        <pc:chgData name="Chiutsi, Simon" userId="d21a9a5c-888e-4559-b05a-94e65986335f" providerId="ADAL" clId="{D8989400-A8A2-41CB-8B92-15E7744E8749}" dt="2023-09-25T19:03:31.145" v="1922" actId="2696"/>
        <pc:sldMkLst>
          <pc:docMk/>
          <pc:sldMk cId="3488700082" sldId="265"/>
        </pc:sldMkLst>
      </pc:sldChg>
      <pc:sldChg chg="del">
        <pc:chgData name="Chiutsi, Simon" userId="d21a9a5c-888e-4559-b05a-94e65986335f" providerId="ADAL" clId="{D8989400-A8A2-41CB-8B92-15E7744E8749}" dt="2023-09-25T19:02:17.927" v="1916" actId="2696"/>
        <pc:sldMkLst>
          <pc:docMk/>
          <pc:sldMk cId="1297056160" sldId="266"/>
        </pc:sldMkLst>
      </pc:sldChg>
      <pc:sldChg chg="del">
        <pc:chgData name="Chiutsi, Simon" userId="d21a9a5c-888e-4559-b05a-94e65986335f" providerId="ADAL" clId="{D8989400-A8A2-41CB-8B92-15E7744E8749}" dt="2023-09-25T19:02:23.053" v="1917" actId="2696"/>
        <pc:sldMkLst>
          <pc:docMk/>
          <pc:sldMk cId="4196302643" sldId="267"/>
        </pc:sldMkLst>
      </pc:sldChg>
      <pc:sldChg chg="del">
        <pc:chgData name="Chiutsi, Simon" userId="d21a9a5c-888e-4559-b05a-94e65986335f" providerId="ADAL" clId="{D8989400-A8A2-41CB-8B92-15E7744E8749}" dt="2023-09-25T19:03:03.921" v="1919" actId="2696"/>
        <pc:sldMkLst>
          <pc:docMk/>
          <pc:sldMk cId="2734845092" sldId="268"/>
        </pc:sldMkLst>
      </pc:sldChg>
      <pc:sldChg chg="del">
        <pc:chgData name="Chiutsi, Simon" userId="d21a9a5c-888e-4559-b05a-94e65986335f" providerId="ADAL" clId="{D8989400-A8A2-41CB-8B92-15E7744E8749}" dt="2023-09-25T19:03:10.528" v="1920" actId="2696"/>
        <pc:sldMkLst>
          <pc:docMk/>
          <pc:sldMk cId="2673921269" sldId="269"/>
        </pc:sldMkLst>
      </pc:sldChg>
      <pc:sldChg chg="addSp delSp modSp del mod setBg">
        <pc:chgData name="Chiutsi, Simon" userId="d21a9a5c-888e-4559-b05a-94e65986335f" providerId="ADAL" clId="{D8989400-A8A2-41CB-8B92-15E7744E8749}" dt="2023-09-27T09:15:00.112" v="3362" actId="2696"/>
        <pc:sldMkLst>
          <pc:docMk/>
          <pc:sldMk cId="0" sldId="356"/>
        </pc:sldMkLst>
        <pc:spChg chg="del">
          <ac:chgData name="Chiutsi, Simon" userId="d21a9a5c-888e-4559-b05a-94e65986335f" providerId="ADAL" clId="{D8989400-A8A2-41CB-8B92-15E7744E8749}" dt="2023-09-26T09:43:19.239" v="2033" actId="26606"/>
          <ac:spMkLst>
            <pc:docMk/>
            <pc:sldMk cId="0" sldId="356"/>
            <ac:spMk id="68610" creationId="{B88336E4-413E-4F9B-8DE3-A555FF157A39}"/>
          </ac:spMkLst>
        </pc:spChg>
        <pc:spChg chg="add del">
          <ac:chgData name="Chiutsi, Simon" userId="d21a9a5c-888e-4559-b05a-94e65986335f" providerId="ADAL" clId="{D8989400-A8A2-41CB-8B92-15E7744E8749}" dt="2023-09-26T14:22:49.580" v="2279" actId="26606"/>
          <ac:spMkLst>
            <pc:docMk/>
            <pc:sldMk cId="0" sldId="356"/>
            <ac:spMk id="68616" creationId="{BACC6370-2D7E-4714-9D71-7542949D7D5D}"/>
          </ac:spMkLst>
        </pc:spChg>
        <pc:spChg chg="add del">
          <ac:chgData name="Chiutsi, Simon" userId="d21a9a5c-888e-4559-b05a-94e65986335f" providerId="ADAL" clId="{D8989400-A8A2-41CB-8B92-15E7744E8749}" dt="2023-09-26T14:22:49.580" v="2279" actId="26606"/>
          <ac:spMkLst>
            <pc:docMk/>
            <pc:sldMk cId="0" sldId="356"/>
            <ac:spMk id="68618" creationId="{F68B3F68-107C-434F-AA38-110D5EA91B85}"/>
          </ac:spMkLst>
        </pc:spChg>
        <pc:spChg chg="add del">
          <ac:chgData name="Chiutsi, Simon" userId="d21a9a5c-888e-4559-b05a-94e65986335f" providerId="ADAL" clId="{D8989400-A8A2-41CB-8B92-15E7744E8749}" dt="2023-09-26T14:22:49.580" v="2279" actId="26606"/>
          <ac:spMkLst>
            <pc:docMk/>
            <pc:sldMk cId="0" sldId="356"/>
            <ac:spMk id="68620" creationId="{AAD0DBB9-1A4B-4391-81D4-CB19F9AB918A}"/>
          </ac:spMkLst>
        </pc:spChg>
        <pc:spChg chg="add del">
          <ac:chgData name="Chiutsi, Simon" userId="d21a9a5c-888e-4559-b05a-94e65986335f" providerId="ADAL" clId="{D8989400-A8A2-41CB-8B92-15E7744E8749}" dt="2023-09-26T14:22:49.580" v="2279" actId="26606"/>
          <ac:spMkLst>
            <pc:docMk/>
            <pc:sldMk cId="0" sldId="356"/>
            <ac:spMk id="68622" creationId="{063BBA22-50EA-4C4D-BE05-F1CE4E63AA56}"/>
          </ac:spMkLst>
        </pc:spChg>
        <pc:spChg chg="add">
          <ac:chgData name="Chiutsi, Simon" userId="d21a9a5c-888e-4559-b05a-94e65986335f" providerId="ADAL" clId="{D8989400-A8A2-41CB-8B92-15E7744E8749}" dt="2023-09-26T14:22:49.580" v="2279" actId="26606"/>
          <ac:spMkLst>
            <pc:docMk/>
            <pc:sldMk cId="0" sldId="356"/>
            <ac:spMk id="68627" creationId="{C0763A76-9F1C-4FC5-82B7-DD475DA461B2}"/>
          </ac:spMkLst>
        </pc:spChg>
        <pc:spChg chg="add">
          <ac:chgData name="Chiutsi, Simon" userId="d21a9a5c-888e-4559-b05a-94e65986335f" providerId="ADAL" clId="{D8989400-A8A2-41CB-8B92-15E7744E8749}" dt="2023-09-26T14:22:49.580" v="2279" actId="26606"/>
          <ac:spMkLst>
            <pc:docMk/>
            <pc:sldMk cId="0" sldId="356"/>
            <ac:spMk id="68629" creationId="{E81BF4F6-F2CF-4984-9D14-D6966D92F99F}"/>
          </ac:spMkLst>
        </pc:spChg>
        <pc:graphicFrameChg chg="add mod ord modGraphic">
          <ac:chgData name="Chiutsi, Simon" userId="d21a9a5c-888e-4559-b05a-94e65986335f" providerId="ADAL" clId="{D8989400-A8A2-41CB-8B92-15E7744E8749}" dt="2023-09-26T14:33:22.907" v="2281"/>
          <ac:graphicFrameMkLst>
            <pc:docMk/>
            <pc:sldMk cId="0" sldId="356"/>
            <ac:graphicFrameMk id="68612" creationId="{E6C61BA2-B215-91DC-8C8A-99B2AC768C30}"/>
          </ac:graphicFrameMkLst>
        </pc:graphicFrameChg>
        <pc:picChg chg="add mod">
          <ac:chgData name="Chiutsi, Simon" userId="d21a9a5c-888e-4559-b05a-94e65986335f" providerId="ADAL" clId="{D8989400-A8A2-41CB-8B92-15E7744E8749}" dt="2023-09-26T14:22:49.580" v="2279" actId="26606"/>
          <ac:picMkLst>
            <pc:docMk/>
            <pc:sldMk cId="0" sldId="356"/>
            <ac:picMk id="3" creationId="{0808F48E-0476-7B8B-C8E7-848A81365539}"/>
          </ac:picMkLst>
        </pc:picChg>
      </pc:sldChg>
      <pc:sldChg chg="del">
        <pc:chgData name="Chiutsi, Simon" userId="d21a9a5c-888e-4559-b05a-94e65986335f" providerId="ADAL" clId="{D8989400-A8A2-41CB-8B92-15E7744E8749}" dt="2023-09-25T19:02:06.146" v="1914" actId="2696"/>
        <pc:sldMkLst>
          <pc:docMk/>
          <pc:sldMk cId="3812439080" sldId="357"/>
        </pc:sldMkLst>
      </pc:sldChg>
      <pc:sldChg chg="addSp delSp modSp mod setBg">
        <pc:chgData name="Chiutsi, Simon" userId="d21a9a5c-888e-4559-b05a-94e65986335f" providerId="ADAL" clId="{D8989400-A8A2-41CB-8B92-15E7744E8749}" dt="2023-09-26T15:43:20.638" v="2520" actId="313"/>
        <pc:sldMkLst>
          <pc:docMk/>
          <pc:sldMk cId="306645863" sldId="358"/>
        </pc:sldMkLst>
        <pc:spChg chg="mod">
          <ac:chgData name="Chiutsi, Simon" userId="d21a9a5c-888e-4559-b05a-94e65986335f" providerId="ADAL" clId="{D8989400-A8A2-41CB-8B92-15E7744E8749}" dt="2023-09-26T14:13:34.068" v="2277" actId="26606"/>
          <ac:spMkLst>
            <pc:docMk/>
            <pc:sldMk cId="306645863" sldId="358"/>
            <ac:spMk id="2" creationId="{00000000-0000-0000-0000-000000000000}"/>
          </ac:spMkLst>
        </pc:spChg>
        <pc:spChg chg="mod ord">
          <ac:chgData name="Chiutsi, Simon" userId="d21a9a5c-888e-4559-b05a-94e65986335f" providerId="ADAL" clId="{D8989400-A8A2-41CB-8B92-15E7744E8749}" dt="2023-09-26T15:43:20.638" v="2520" actId="313"/>
          <ac:spMkLst>
            <pc:docMk/>
            <pc:sldMk cId="306645863" sldId="358"/>
            <ac:spMk id="3" creationId="{00000000-0000-0000-0000-000000000000}"/>
          </ac:spMkLst>
        </pc:spChg>
        <pc:spChg chg="add del">
          <ac:chgData name="Chiutsi, Simon" userId="d21a9a5c-888e-4559-b05a-94e65986335f" providerId="ADAL" clId="{D8989400-A8A2-41CB-8B92-15E7744E8749}" dt="2023-09-26T13:45:53.398" v="2221" actId="26606"/>
          <ac:spMkLst>
            <pc:docMk/>
            <pc:sldMk cId="306645863" sldId="358"/>
            <ac:spMk id="9" creationId="{2C61293E-6EBE-43EF-A52C-9BEBFD7679D4}"/>
          </ac:spMkLst>
        </pc:spChg>
        <pc:spChg chg="add del">
          <ac:chgData name="Chiutsi, Simon" userId="d21a9a5c-888e-4559-b05a-94e65986335f" providerId="ADAL" clId="{D8989400-A8A2-41CB-8B92-15E7744E8749}" dt="2023-09-26T13:45:53.398" v="2221" actId="26606"/>
          <ac:spMkLst>
            <pc:docMk/>
            <pc:sldMk cId="306645863" sldId="358"/>
            <ac:spMk id="11" creationId="{3FCFB1DE-0B7E-48CC-BA90-B2AB0889F9D6}"/>
          </ac:spMkLst>
        </pc:spChg>
        <pc:spChg chg="add del">
          <ac:chgData name="Chiutsi, Simon" userId="d21a9a5c-888e-4559-b05a-94e65986335f" providerId="ADAL" clId="{D8989400-A8A2-41CB-8B92-15E7744E8749}" dt="2023-09-26T14:13:34.068" v="2277" actId="26606"/>
          <ac:spMkLst>
            <pc:docMk/>
            <pc:sldMk cId="306645863" sldId="358"/>
            <ac:spMk id="16" creationId="{861AF017-741B-4CC0-B7C2-C9B94E5B81FF}"/>
          </ac:spMkLst>
        </pc:spChg>
        <pc:spChg chg="add del">
          <ac:chgData name="Chiutsi, Simon" userId="d21a9a5c-888e-4559-b05a-94e65986335f" providerId="ADAL" clId="{D8989400-A8A2-41CB-8B92-15E7744E8749}" dt="2023-09-26T14:13:34.068" v="2277" actId="26606"/>
          <ac:spMkLst>
            <pc:docMk/>
            <pc:sldMk cId="306645863" sldId="358"/>
            <ac:spMk id="22" creationId="{5FC9E5C3-B8DC-4532-8C1F-4D5331C64C08}"/>
          </ac:spMkLst>
        </pc:spChg>
        <pc:spChg chg="add del">
          <ac:chgData name="Chiutsi, Simon" userId="d21a9a5c-888e-4559-b05a-94e65986335f" providerId="ADAL" clId="{D8989400-A8A2-41CB-8B92-15E7744E8749}" dt="2023-09-26T14:12:31.594" v="2274" actId="26606"/>
          <ac:spMkLst>
            <pc:docMk/>
            <pc:sldMk cId="306645863" sldId="358"/>
            <ac:spMk id="32" creationId="{5A0118C5-4F8D-4CF4-BADD-53FEACC6C42A}"/>
          </ac:spMkLst>
        </pc:spChg>
        <pc:spChg chg="add del">
          <ac:chgData name="Chiutsi, Simon" userId="d21a9a5c-888e-4559-b05a-94e65986335f" providerId="ADAL" clId="{D8989400-A8A2-41CB-8B92-15E7744E8749}" dt="2023-09-26T14:13:34.058" v="2276" actId="26606"/>
          <ac:spMkLst>
            <pc:docMk/>
            <pc:sldMk cId="306645863" sldId="358"/>
            <ac:spMk id="48" creationId="{F32EECC4-D8CC-44EE-AF29-7656D1E0AF37}"/>
          </ac:spMkLst>
        </pc:spChg>
        <pc:spChg chg="add del">
          <ac:chgData name="Chiutsi, Simon" userId="d21a9a5c-888e-4559-b05a-94e65986335f" providerId="ADAL" clId="{D8989400-A8A2-41CB-8B92-15E7744E8749}" dt="2023-09-26T14:13:34.058" v="2276" actId="26606"/>
          <ac:spMkLst>
            <pc:docMk/>
            <pc:sldMk cId="306645863" sldId="358"/>
            <ac:spMk id="49" creationId="{5A52CDDA-CD4F-435A-B89F-1754AE6F84B4}"/>
          </ac:spMkLst>
        </pc:spChg>
        <pc:spChg chg="add del">
          <ac:chgData name="Chiutsi, Simon" userId="d21a9a5c-888e-4559-b05a-94e65986335f" providerId="ADAL" clId="{D8989400-A8A2-41CB-8B92-15E7744E8749}" dt="2023-09-26T14:13:34.058" v="2276" actId="26606"/>
          <ac:spMkLst>
            <pc:docMk/>
            <pc:sldMk cId="306645863" sldId="358"/>
            <ac:spMk id="50" creationId="{3F92155C-6F36-45A9-B413-04F7CBA31365}"/>
          </ac:spMkLst>
        </pc:spChg>
        <pc:spChg chg="add">
          <ac:chgData name="Chiutsi, Simon" userId="d21a9a5c-888e-4559-b05a-94e65986335f" providerId="ADAL" clId="{D8989400-A8A2-41CB-8B92-15E7744E8749}" dt="2023-09-26T14:13:34.068" v="2277" actId="26606"/>
          <ac:spMkLst>
            <pc:docMk/>
            <pc:sldMk cId="306645863" sldId="358"/>
            <ac:spMk id="52" creationId="{2ABE1108-6423-4E53-85A1-817683043C77}"/>
          </ac:spMkLst>
        </pc:spChg>
        <pc:grpChg chg="add del">
          <ac:chgData name="Chiutsi, Simon" userId="d21a9a5c-888e-4559-b05a-94e65986335f" providerId="ADAL" clId="{D8989400-A8A2-41CB-8B92-15E7744E8749}" dt="2023-09-26T14:13:34.068" v="2277" actId="26606"/>
          <ac:grpSpMkLst>
            <pc:docMk/>
            <pc:sldMk cId="306645863" sldId="358"/>
            <ac:grpSpMk id="18" creationId="{D2A542E6-1924-4FE2-89D1-3CB19468C1F6}"/>
          </ac:grpSpMkLst>
        </pc:grpChg>
        <pc:grpChg chg="add del">
          <ac:chgData name="Chiutsi, Simon" userId="d21a9a5c-888e-4559-b05a-94e65986335f" providerId="ADAL" clId="{D8989400-A8A2-41CB-8B92-15E7744E8749}" dt="2023-09-26T14:12:31.594" v="2274" actId="26606"/>
          <ac:grpSpMkLst>
            <pc:docMk/>
            <pc:sldMk cId="306645863" sldId="358"/>
            <ac:grpSpMk id="29" creationId="{698DC1B4-9C49-491A-B0C4-CF9ABED0C7CE}"/>
          </ac:grpSpMkLst>
        </pc:grpChg>
        <pc:grpChg chg="add del">
          <ac:chgData name="Chiutsi, Simon" userId="d21a9a5c-888e-4559-b05a-94e65986335f" providerId="ADAL" clId="{D8989400-A8A2-41CB-8B92-15E7744E8749}" dt="2023-09-26T14:12:31.594" v="2274" actId="26606"/>
          <ac:grpSpMkLst>
            <pc:docMk/>
            <pc:sldMk cId="306645863" sldId="358"/>
            <ac:grpSpMk id="33" creationId="{E5C89038-920A-4C2C-96CF-80507027B69F}"/>
          </ac:grpSpMkLst>
        </pc:grpChg>
        <pc:grpChg chg="add del">
          <ac:chgData name="Chiutsi, Simon" userId="d21a9a5c-888e-4559-b05a-94e65986335f" providerId="ADAL" clId="{D8989400-A8A2-41CB-8B92-15E7744E8749}" dt="2023-09-26T14:12:31.594" v="2274" actId="26606"/>
          <ac:grpSpMkLst>
            <pc:docMk/>
            <pc:sldMk cId="306645863" sldId="358"/>
            <ac:grpSpMk id="37" creationId="{9A15111C-2752-4649-B55B-B93FF93F972D}"/>
          </ac:grpSpMkLst>
        </pc:grpChg>
        <pc:grpChg chg="add del">
          <ac:chgData name="Chiutsi, Simon" userId="d21a9a5c-888e-4559-b05a-94e65986335f" providerId="ADAL" clId="{D8989400-A8A2-41CB-8B92-15E7744E8749}" dt="2023-09-26T14:12:31.594" v="2274" actId="26606"/>
          <ac:grpSpMkLst>
            <pc:docMk/>
            <pc:sldMk cId="306645863" sldId="358"/>
            <ac:grpSpMk id="41" creationId="{582A903B-6B78-4F0A-B7C9-3D80499020B8}"/>
          </ac:grpSpMkLst>
        </pc:grpChg>
        <pc:picChg chg="mod ord">
          <ac:chgData name="Chiutsi, Simon" userId="d21a9a5c-888e-4559-b05a-94e65986335f" providerId="ADAL" clId="{D8989400-A8A2-41CB-8B92-15E7744E8749}" dt="2023-09-26T14:13:34.068" v="2277" actId="26606"/>
          <ac:picMkLst>
            <pc:docMk/>
            <pc:sldMk cId="306645863" sldId="358"/>
            <ac:picMk id="4" creationId="{B4DC8F79-8320-75B8-58F6-20596681851A}"/>
          </ac:picMkLst>
        </pc:picChg>
        <pc:picChg chg="add mod ord">
          <ac:chgData name="Chiutsi, Simon" userId="d21a9a5c-888e-4559-b05a-94e65986335f" providerId="ADAL" clId="{D8989400-A8A2-41CB-8B92-15E7744E8749}" dt="2023-09-26T14:13:34.068" v="2277" actId="26606"/>
          <ac:picMkLst>
            <pc:docMk/>
            <pc:sldMk cId="306645863" sldId="358"/>
            <ac:picMk id="5" creationId="{C1292AEB-FDBA-EFBF-26B2-9CE31970CEAD}"/>
          </ac:picMkLst>
        </pc:picChg>
        <pc:picChg chg="add mod ord">
          <ac:chgData name="Chiutsi, Simon" userId="d21a9a5c-888e-4559-b05a-94e65986335f" providerId="ADAL" clId="{D8989400-A8A2-41CB-8B92-15E7744E8749}" dt="2023-09-26T14:13:34.068" v="2277" actId="26606"/>
          <ac:picMkLst>
            <pc:docMk/>
            <pc:sldMk cId="306645863" sldId="358"/>
            <ac:picMk id="6" creationId="{FDB100BC-5EA9-6962-209B-21C87B72E4CF}"/>
          </ac:picMkLst>
        </pc:picChg>
        <pc:cxnChg chg="add del">
          <ac:chgData name="Chiutsi, Simon" userId="d21a9a5c-888e-4559-b05a-94e65986335f" providerId="ADAL" clId="{D8989400-A8A2-41CB-8B92-15E7744E8749}" dt="2023-09-26T14:12:22.623" v="2272" actId="26606"/>
          <ac:cxnSpMkLst>
            <pc:docMk/>
            <pc:sldMk cId="306645863" sldId="358"/>
            <ac:cxnSpMk id="27" creationId="{1503BFE4-729B-D9D0-C17B-501E6AF1127A}"/>
          </ac:cxnSpMkLst>
        </pc:cxnChg>
      </pc:sldChg>
      <pc:sldChg chg="addSp delSp modSp add mod setBg">
        <pc:chgData name="Chiutsi, Simon" userId="d21a9a5c-888e-4559-b05a-94e65986335f" providerId="ADAL" clId="{D8989400-A8A2-41CB-8B92-15E7744E8749}" dt="2023-09-26T09:39:46.376" v="2028" actId="26606"/>
        <pc:sldMkLst>
          <pc:docMk/>
          <pc:sldMk cId="4165599778" sldId="359"/>
        </pc:sldMkLst>
        <pc:spChg chg="mod">
          <ac:chgData name="Chiutsi, Simon" userId="d21a9a5c-888e-4559-b05a-94e65986335f" providerId="ADAL" clId="{D8989400-A8A2-41CB-8B92-15E7744E8749}" dt="2023-09-26T09:39:46.376" v="2028" actId="26606"/>
          <ac:spMkLst>
            <pc:docMk/>
            <pc:sldMk cId="4165599778" sldId="359"/>
            <ac:spMk id="2" creationId="{00000000-0000-0000-0000-000000000000}"/>
          </ac:spMkLst>
        </pc:spChg>
        <pc:spChg chg="mod ord">
          <ac:chgData name="Chiutsi, Simon" userId="d21a9a5c-888e-4559-b05a-94e65986335f" providerId="ADAL" clId="{D8989400-A8A2-41CB-8B92-15E7744E8749}" dt="2023-09-26T09:39:46.376" v="2028" actId="26606"/>
          <ac:spMkLst>
            <pc:docMk/>
            <pc:sldMk cId="4165599778" sldId="359"/>
            <ac:spMk id="3" creationId="{00000000-0000-0000-0000-000000000000}"/>
          </ac:spMkLst>
        </pc:spChg>
        <pc:spChg chg="add">
          <ac:chgData name="Chiutsi, Simon" userId="d21a9a5c-888e-4559-b05a-94e65986335f" providerId="ADAL" clId="{D8989400-A8A2-41CB-8B92-15E7744E8749}" dt="2023-09-26T09:39:46.376" v="2028" actId="26606"/>
          <ac:spMkLst>
            <pc:docMk/>
            <pc:sldMk cId="4165599778" sldId="359"/>
            <ac:spMk id="6" creationId="{F13C74B1-5B17-4795-BED0-7140497B445A}"/>
          </ac:spMkLst>
        </pc:spChg>
        <pc:spChg chg="add">
          <ac:chgData name="Chiutsi, Simon" userId="d21a9a5c-888e-4559-b05a-94e65986335f" providerId="ADAL" clId="{D8989400-A8A2-41CB-8B92-15E7744E8749}" dt="2023-09-26T09:39:46.376" v="2028" actId="26606"/>
          <ac:spMkLst>
            <pc:docMk/>
            <pc:sldMk cId="4165599778" sldId="359"/>
            <ac:spMk id="7" creationId="{D4974D33-8DC5-464E-8C6D-BE58F0669C17}"/>
          </ac:spMkLst>
        </pc:spChg>
        <pc:spChg chg="add del">
          <ac:chgData name="Chiutsi, Simon" userId="d21a9a5c-888e-4559-b05a-94e65986335f" providerId="ADAL" clId="{D8989400-A8A2-41CB-8B92-15E7744E8749}" dt="2023-09-26T09:39:33.728" v="2023" actId="26606"/>
          <ac:spMkLst>
            <pc:docMk/>
            <pc:sldMk cId="4165599778" sldId="359"/>
            <ac:spMk id="9" creationId="{F13C74B1-5B17-4795-BED0-7140497B445A}"/>
          </ac:spMkLst>
        </pc:spChg>
        <pc:spChg chg="add del">
          <ac:chgData name="Chiutsi, Simon" userId="d21a9a5c-888e-4559-b05a-94e65986335f" providerId="ADAL" clId="{D8989400-A8A2-41CB-8B92-15E7744E8749}" dt="2023-09-26T09:39:33.728" v="2023" actId="26606"/>
          <ac:spMkLst>
            <pc:docMk/>
            <pc:sldMk cId="4165599778" sldId="359"/>
            <ac:spMk id="11" creationId="{D4974D33-8DC5-464E-8C6D-BE58F0669C17}"/>
          </ac:spMkLst>
        </pc:spChg>
        <pc:spChg chg="add del">
          <ac:chgData name="Chiutsi, Simon" userId="d21a9a5c-888e-4559-b05a-94e65986335f" providerId="ADAL" clId="{D8989400-A8A2-41CB-8B92-15E7744E8749}" dt="2023-09-26T09:39:36.397" v="2025" actId="26606"/>
          <ac:spMkLst>
            <pc:docMk/>
            <pc:sldMk cId="4165599778" sldId="359"/>
            <ac:spMk id="13" creationId="{C0763A76-9F1C-4FC5-82B7-DD475DA461B2}"/>
          </ac:spMkLst>
        </pc:spChg>
        <pc:spChg chg="add del">
          <ac:chgData name="Chiutsi, Simon" userId="d21a9a5c-888e-4559-b05a-94e65986335f" providerId="ADAL" clId="{D8989400-A8A2-41CB-8B92-15E7744E8749}" dt="2023-09-26T09:39:36.397" v="2025" actId="26606"/>
          <ac:spMkLst>
            <pc:docMk/>
            <pc:sldMk cId="4165599778" sldId="359"/>
            <ac:spMk id="14" creationId="{E81BF4F6-F2CF-4984-9D14-D6966D92F99F}"/>
          </ac:spMkLst>
        </pc:spChg>
        <pc:picChg chg="add mod">
          <ac:chgData name="Chiutsi, Simon" userId="d21a9a5c-888e-4559-b05a-94e65986335f" providerId="ADAL" clId="{D8989400-A8A2-41CB-8B92-15E7744E8749}" dt="2023-09-26T09:39:46.376" v="2028" actId="26606"/>
          <ac:picMkLst>
            <pc:docMk/>
            <pc:sldMk cId="4165599778" sldId="359"/>
            <ac:picMk id="4" creationId="{674F72C4-C118-DDC6-BB05-7176F8B3AA5D}"/>
          </ac:picMkLst>
        </pc:picChg>
      </pc:sldChg>
      <pc:sldChg chg="addSp delSp modSp add mod setBg">
        <pc:chgData name="Chiutsi, Simon" userId="d21a9a5c-888e-4559-b05a-94e65986335f" providerId="ADAL" clId="{D8989400-A8A2-41CB-8B92-15E7744E8749}" dt="2023-09-27T09:29:58.326" v="3481" actId="26606"/>
        <pc:sldMkLst>
          <pc:docMk/>
          <pc:sldMk cId="1830969715" sldId="360"/>
        </pc:sldMkLst>
        <pc:spChg chg="mod">
          <ac:chgData name="Chiutsi, Simon" userId="d21a9a5c-888e-4559-b05a-94e65986335f" providerId="ADAL" clId="{D8989400-A8A2-41CB-8B92-15E7744E8749}" dt="2023-09-27T09:29:58.326" v="3481" actId="26606"/>
          <ac:spMkLst>
            <pc:docMk/>
            <pc:sldMk cId="1830969715" sldId="360"/>
            <ac:spMk id="2" creationId="{00000000-0000-0000-0000-000000000000}"/>
          </ac:spMkLst>
        </pc:spChg>
        <pc:spChg chg="del mod">
          <ac:chgData name="Chiutsi, Simon" userId="d21a9a5c-888e-4559-b05a-94e65986335f" providerId="ADAL" clId="{D8989400-A8A2-41CB-8B92-15E7744E8749}" dt="2023-09-27T09:29:58.326" v="3481" actId="26606"/>
          <ac:spMkLst>
            <pc:docMk/>
            <pc:sldMk cId="1830969715" sldId="360"/>
            <ac:spMk id="3" creationId="{00000000-0000-0000-0000-000000000000}"/>
          </ac:spMkLst>
        </pc:spChg>
        <pc:spChg chg="add">
          <ac:chgData name="Chiutsi, Simon" userId="d21a9a5c-888e-4559-b05a-94e65986335f" providerId="ADAL" clId="{D8989400-A8A2-41CB-8B92-15E7744E8749}" dt="2023-09-27T09:29:58.326" v="3481" actId="26606"/>
          <ac:spMkLst>
            <pc:docMk/>
            <pc:sldMk cId="1830969715" sldId="360"/>
            <ac:spMk id="11" creationId="{F68B3F68-107C-434F-AA38-110D5EA91B85}"/>
          </ac:spMkLst>
        </pc:spChg>
        <pc:spChg chg="add">
          <ac:chgData name="Chiutsi, Simon" userId="d21a9a5c-888e-4559-b05a-94e65986335f" providerId="ADAL" clId="{D8989400-A8A2-41CB-8B92-15E7744E8749}" dt="2023-09-27T09:29:58.326" v="3481" actId="26606"/>
          <ac:spMkLst>
            <pc:docMk/>
            <pc:sldMk cId="1830969715" sldId="360"/>
            <ac:spMk id="12" creationId="{BACC6370-2D7E-4714-9D71-7542949D7D5D}"/>
          </ac:spMkLst>
        </pc:spChg>
        <pc:spChg chg="add">
          <ac:chgData name="Chiutsi, Simon" userId="d21a9a5c-888e-4559-b05a-94e65986335f" providerId="ADAL" clId="{D8989400-A8A2-41CB-8B92-15E7744E8749}" dt="2023-09-27T09:29:58.326" v="3481" actId="26606"/>
          <ac:spMkLst>
            <pc:docMk/>
            <pc:sldMk cId="1830969715" sldId="360"/>
            <ac:spMk id="13" creationId="{AAD0DBB9-1A4B-4391-81D4-CB19F9AB918A}"/>
          </ac:spMkLst>
        </pc:spChg>
        <pc:spChg chg="add">
          <ac:chgData name="Chiutsi, Simon" userId="d21a9a5c-888e-4559-b05a-94e65986335f" providerId="ADAL" clId="{D8989400-A8A2-41CB-8B92-15E7744E8749}" dt="2023-09-27T09:29:58.326" v="3481" actId="26606"/>
          <ac:spMkLst>
            <pc:docMk/>
            <pc:sldMk cId="1830969715" sldId="360"/>
            <ac:spMk id="15" creationId="{063BBA22-50EA-4C4D-BE05-F1CE4E63AA56}"/>
          </ac:spMkLst>
        </pc:spChg>
        <pc:grpChg chg="add del">
          <ac:chgData name="Chiutsi, Simon" userId="d21a9a5c-888e-4559-b05a-94e65986335f" providerId="ADAL" clId="{D8989400-A8A2-41CB-8B92-15E7744E8749}" dt="2023-09-27T09:29:58.311" v="3480" actId="26606"/>
          <ac:grpSpMkLst>
            <pc:docMk/>
            <pc:sldMk cId="1830969715" sldId="360"/>
            <ac:grpSpMk id="8" creationId="{62EF589D-1946-AC37-0BAA-9A9E3E5E71A7}"/>
          </ac:grpSpMkLst>
        </pc:grpChg>
        <pc:graphicFrameChg chg="add">
          <ac:chgData name="Chiutsi, Simon" userId="d21a9a5c-888e-4559-b05a-94e65986335f" providerId="ADAL" clId="{D8989400-A8A2-41CB-8B92-15E7744E8749}" dt="2023-09-27T09:29:58.326" v="3481" actId="26606"/>
          <ac:graphicFrameMkLst>
            <pc:docMk/>
            <pc:sldMk cId="1830969715" sldId="360"/>
            <ac:graphicFrameMk id="5" creationId="{2CD2604B-B45C-D42C-149D-123E8115CAFD}"/>
          </ac:graphicFrameMkLst>
        </pc:graphicFrameChg>
      </pc:sldChg>
      <pc:sldChg chg="addSp delSp modSp add mod setBg">
        <pc:chgData name="Chiutsi, Simon" userId="d21a9a5c-888e-4559-b05a-94e65986335f" providerId="ADAL" clId="{D8989400-A8A2-41CB-8B92-15E7744E8749}" dt="2023-09-26T09:40:37.027" v="2030" actId="26606"/>
        <pc:sldMkLst>
          <pc:docMk/>
          <pc:sldMk cId="2203474773" sldId="361"/>
        </pc:sldMkLst>
        <pc:spChg chg="mod">
          <ac:chgData name="Chiutsi, Simon" userId="d21a9a5c-888e-4559-b05a-94e65986335f" providerId="ADAL" clId="{D8989400-A8A2-41CB-8B92-15E7744E8749}" dt="2023-09-26T09:40:37.027" v="2030" actId="26606"/>
          <ac:spMkLst>
            <pc:docMk/>
            <pc:sldMk cId="2203474773" sldId="361"/>
            <ac:spMk id="2" creationId="{00000000-0000-0000-0000-000000000000}"/>
          </ac:spMkLst>
        </pc:spChg>
        <pc:spChg chg="del mod">
          <ac:chgData name="Chiutsi, Simon" userId="d21a9a5c-888e-4559-b05a-94e65986335f" providerId="ADAL" clId="{D8989400-A8A2-41CB-8B92-15E7744E8749}" dt="2023-09-26T09:40:37.027" v="2030" actId="26606"/>
          <ac:spMkLst>
            <pc:docMk/>
            <pc:sldMk cId="2203474773" sldId="361"/>
            <ac:spMk id="3" creationId="{00000000-0000-0000-0000-000000000000}"/>
          </ac:spMkLst>
        </pc:spChg>
        <pc:spChg chg="add">
          <ac:chgData name="Chiutsi, Simon" userId="d21a9a5c-888e-4559-b05a-94e65986335f" providerId="ADAL" clId="{D8989400-A8A2-41CB-8B92-15E7744E8749}" dt="2023-09-26T09:40:37.027" v="2030" actId="26606"/>
          <ac:spMkLst>
            <pc:docMk/>
            <pc:sldMk cId="2203474773" sldId="361"/>
            <ac:spMk id="9" creationId="{2E442304-DDBD-4F7B-8017-36BCC863FB40}"/>
          </ac:spMkLst>
        </pc:spChg>
        <pc:spChg chg="add">
          <ac:chgData name="Chiutsi, Simon" userId="d21a9a5c-888e-4559-b05a-94e65986335f" providerId="ADAL" clId="{D8989400-A8A2-41CB-8B92-15E7744E8749}" dt="2023-09-26T09:40:37.027" v="2030" actId="26606"/>
          <ac:spMkLst>
            <pc:docMk/>
            <pc:sldMk cId="2203474773" sldId="361"/>
            <ac:spMk id="11" creationId="{5E107275-3853-46FD-A241-DE4355A42675}"/>
          </ac:spMkLst>
        </pc:spChg>
        <pc:graphicFrameChg chg="add">
          <ac:chgData name="Chiutsi, Simon" userId="d21a9a5c-888e-4559-b05a-94e65986335f" providerId="ADAL" clId="{D8989400-A8A2-41CB-8B92-15E7744E8749}" dt="2023-09-26T09:40:37.027" v="2030" actId="26606"/>
          <ac:graphicFrameMkLst>
            <pc:docMk/>
            <pc:sldMk cId="2203474773" sldId="361"/>
            <ac:graphicFrameMk id="5" creationId="{18A4644E-F287-3B67-6959-E7227AB8585C}"/>
          </ac:graphicFrameMkLst>
        </pc:graphicFrameChg>
      </pc:sldChg>
      <pc:sldChg chg="addSp delSp modSp mod setBg">
        <pc:chgData name="Chiutsi, Simon" userId="d21a9a5c-888e-4559-b05a-94e65986335f" providerId="ADAL" clId="{D8989400-A8A2-41CB-8B92-15E7744E8749}" dt="2023-09-27T09:27:57.778" v="3473" actId="26606"/>
        <pc:sldMkLst>
          <pc:docMk/>
          <pc:sldMk cId="2979512028" sldId="362"/>
        </pc:sldMkLst>
        <pc:spChg chg="mod">
          <ac:chgData name="Chiutsi, Simon" userId="d21a9a5c-888e-4559-b05a-94e65986335f" providerId="ADAL" clId="{D8989400-A8A2-41CB-8B92-15E7744E8749}" dt="2023-09-27T09:27:57.778" v="3473" actId="26606"/>
          <ac:spMkLst>
            <pc:docMk/>
            <pc:sldMk cId="2979512028" sldId="362"/>
            <ac:spMk id="2" creationId="{00000000-0000-0000-0000-000000000000}"/>
          </ac:spMkLst>
        </pc:spChg>
        <pc:spChg chg="del mod">
          <ac:chgData name="Chiutsi, Simon" userId="d21a9a5c-888e-4559-b05a-94e65986335f" providerId="ADAL" clId="{D8989400-A8A2-41CB-8B92-15E7744E8749}" dt="2023-09-27T09:27:57.778" v="3473" actId="26606"/>
          <ac:spMkLst>
            <pc:docMk/>
            <pc:sldMk cId="2979512028" sldId="362"/>
            <ac:spMk id="3" creationId="{00000000-0000-0000-0000-000000000000}"/>
          </ac:spMkLst>
        </pc:spChg>
        <pc:spChg chg="add">
          <ac:chgData name="Chiutsi, Simon" userId="d21a9a5c-888e-4559-b05a-94e65986335f" providerId="ADAL" clId="{D8989400-A8A2-41CB-8B92-15E7744E8749}" dt="2023-09-27T09:27:57.778" v="3473" actId="26606"/>
          <ac:spMkLst>
            <pc:docMk/>
            <pc:sldMk cId="2979512028" sldId="362"/>
            <ac:spMk id="9" creationId="{BACC6370-2D7E-4714-9D71-7542949D7D5D}"/>
          </ac:spMkLst>
        </pc:spChg>
        <pc:spChg chg="add">
          <ac:chgData name="Chiutsi, Simon" userId="d21a9a5c-888e-4559-b05a-94e65986335f" providerId="ADAL" clId="{D8989400-A8A2-41CB-8B92-15E7744E8749}" dt="2023-09-27T09:27:57.778" v="3473" actId="26606"/>
          <ac:spMkLst>
            <pc:docMk/>
            <pc:sldMk cId="2979512028" sldId="362"/>
            <ac:spMk id="11" creationId="{256B2C21-A230-48C0-8DF1-C46611373C44}"/>
          </ac:spMkLst>
        </pc:spChg>
        <pc:spChg chg="add">
          <ac:chgData name="Chiutsi, Simon" userId="d21a9a5c-888e-4559-b05a-94e65986335f" providerId="ADAL" clId="{D8989400-A8A2-41CB-8B92-15E7744E8749}" dt="2023-09-27T09:27:57.778" v="3473" actId="26606"/>
          <ac:spMkLst>
            <pc:docMk/>
            <pc:sldMk cId="2979512028" sldId="362"/>
            <ac:spMk id="13" creationId="{3847E18C-932D-4C95-AABA-FEC7C9499AD7}"/>
          </ac:spMkLst>
        </pc:spChg>
        <pc:spChg chg="add">
          <ac:chgData name="Chiutsi, Simon" userId="d21a9a5c-888e-4559-b05a-94e65986335f" providerId="ADAL" clId="{D8989400-A8A2-41CB-8B92-15E7744E8749}" dt="2023-09-27T09:27:57.778" v="3473" actId="26606"/>
          <ac:spMkLst>
            <pc:docMk/>
            <pc:sldMk cId="2979512028" sldId="362"/>
            <ac:spMk id="15" creationId="{3150CB11-0C61-439E-910F-5787759E72A0}"/>
          </ac:spMkLst>
        </pc:spChg>
        <pc:spChg chg="add">
          <ac:chgData name="Chiutsi, Simon" userId="d21a9a5c-888e-4559-b05a-94e65986335f" providerId="ADAL" clId="{D8989400-A8A2-41CB-8B92-15E7744E8749}" dt="2023-09-27T09:27:57.778" v="3473" actId="26606"/>
          <ac:spMkLst>
            <pc:docMk/>
            <pc:sldMk cId="2979512028" sldId="362"/>
            <ac:spMk id="17" creationId="{43F8A58B-5155-44CE-A5FF-7647B47D0A7A}"/>
          </ac:spMkLst>
        </pc:spChg>
        <pc:spChg chg="add">
          <ac:chgData name="Chiutsi, Simon" userId="d21a9a5c-888e-4559-b05a-94e65986335f" providerId="ADAL" clId="{D8989400-A8A2-41CB-8B92-15E7744E8749}" dt="2023-09-27T09:27:57.778" v="3473" actId="26606"/>
          <ac:spMkLst>
            <pc:docMk/>
            <pc:sldMk cId="2979512028" sldId="362"/>
            <ac:spMk id="19" creationId="{443F2ACA-E6D6-4028-82DD-F03C262D5DE6}"/>
          </ac:spMkLst>
        </pc:spChg>
        <pc:graphicFrameChg chg="add">
          <ac:chgData name="Chiutsi, Simon" userId="d21a9a5c-888e-4559-b05a-94e65986335f" providerId="ADAL" clId="{D8989400-A8A2-41CB-8B92-15E7744E8749}" dt="2023-09-27T09:27:57.778" v="3473" actId="26606"/>
          <ac:graphicFrameMkLst>
            <pc:docMk/>
            <pc:sldMk cId="2979512028" sldId="362"/>
            <ac:graphicFrameMk id="5" creationId="{F9B79F4E-B56B-2535-AFD7-09992F0FEF5D}"/>
          </ac:graphicFrameMkLst>
        </pc:graphicFrameChg>
      </pc:sldChg>
      <pc:sldChg chg="addSp delSp modSp add mod setBg">
        <pc:chgData name="Chiutsi, Simon" userId="d21a9a5c-888e-4559-b05a-94e65986335f" providerId="ADAL" clId="{D8989400-A8A2-41CB-8B92-15E7744E8749}" dt="2023-09-27T09:28:59.714" v="3478" actId="26606"/>
        <pc:sldMkLst>
          <pc:docMk/>
          <pc:sldMk cId="229675895" sldId="363"/>
        </pc:sldMkLst>
        <pc:spChg chg="del mod ord">
          <ac:chgData name="Chiutsi, Simon" userId="d21a9a5c-888e-4559-b05a-94e65986335f" providerId="ADAL" clId="{D8989400-A8A2-41CB-8B92-15E7744E8749}" dt="2023-09-27T09:25:05.795" v="3439" actId="21"/>
          <ac:spMkLst>
            <pc:docMk/>
            <pc:sldMk cId="229675895" sldId="363"/>
            <ac:spMk id="2" creationId="{00000000-0000-0000-0000-000000000000}"/>
          </ac:spMkLst>
        </pc:spChg>
        <pc:spChg chg="mod ord">
          <ac:chgData name="Chiutsi, Simon" userId="d21a9a5c-888e-4559-b05a-94e65986335f" providerId="ADAL" clId="{D8989400-A8A2-41CB-8B92-15E7744E8749}" dt="2023-09-27T09:28:59.714" v="3477" actId="26606"/>
          <ac:spMkLst>
            <pc:docMk/>
            <pc:sldMk cId="229675895" sldId="363"/>
            <ac:spMk id="3" creationId="{00000000-0000-0000-0000-000000000000}"/>
          </ac:spMkLst>
        </pc:spChg>
        <pc:spChg chg="add del">
          <ac:chgData name="Chiutsi, Simon" userId="d21a9a5c-888e-4559-b05a-94e65986335f" providerId="ADAL" clId="{D8989400-A8A2-41CB-8B92-15E7744E8749}" dt="2023-09-27T09:24:49.149" v="3438" actId="26606"/>
          <ac:spMkLst>
            <pc:docMk/>
            <pc:sldMk cId="229675895" sldId="363"/>
            <ac:spMk id="9" creationId="{F13C74B1-5B17-4795-BED0-7140497B445A}"/>
          </ac:spMkLst>
        </pc:spChg>
        <pc:spChg chg="add del">
          <ac:chgData name="Chiutsi, Simon" userId="d21a9a5c-888e-4559-b05a-94e65986335f" providerId="ADAL" clId="{D8989400-A8A2-41CB-8B92-15E7744E8749}" dt="2023-09-27T09:24:49.149" v="3438" actId="26606"/>
          <ac:spMkLst>
            <pc:docMk/>
            <pc:sldMk cId="229675895" sldId="363"/>
            <ac:spMk id="11" creationId="{D4974D33-8DC5-464E-8C6D-BE58F0669C17}"/>
          </ac:spMkLst>
        </pc:spChg>
        <pc:spChg chg="add del">
          <ac:chgData name="Chiutsi, Simon" userId="d21a9a5c-888e-4559-b05a-94e65986335f" providerId="ADAL" clId="{D8989400-A8A2-41CB-8B92-15E7744E8749}" dt="2023-09-27T09:26:24.926" v="3461" actId="26606"/>
          <ac:spMkLst>
            <pc:docMk/>
            <pc:sldMk cId="229675895" sldId="363"/>
            <ac:spMk id="16" creationId="{4CBC69AF-AE9D-43C7-A183-244646418BB4}"/>
          </ac:spMkLst>
        </pc:spChg>
        <pc:spChg chg="add del">
          <ac:chgData name="Chiutsi, Simon" userId="d21a9a5c-888e-4559-b05a-94e65986335f" providerId="ADAL" clId="{D8989400-A8A2-41CB-8B92-15E7744E8749}" dt="2023-09-27T09:26:24.926" v="3461" actId="26606"/>
          <ac:spMkLst>
            <pc:docMk/>
            <pc:sldMk cId="229675895" sldId="363"/>
            <ac:spMk id="18" creationId="{BE64232A-D912-4882-BF58-104918115741}"/>
          </ac:spMkLst>
        </pc:spChg>
        <pc:spChg chg="add del">
          <ac:chgData name="Chiutsi, Simon" userId="d21a9a5c-888e-4559-b05a-94e65986335f" providerId="ADAL" clId="{D8989400-A8A2-41CB-8B92-15E7744E8749}" dt="2023-09-27T09:26:24.926" v="3461" actId="26606"/>
          <ac:spMkLst>
            <pc:docMk/>
            <pc:sldMk cId="229675895" sldId="363"/>
            <ac:spMk id="20" creationId="{E8E4E9D8-6D9C-4646-83A2-11844D84EAE4}"/>
          </ac:spMkLst>
        </pc:spChg>
        <pc:spChg chg="add del">
          <ac:chgData name="Chiutsi, Simon" userId="d21a9a5c-888e-4559-b05a-94e65986335f" providerId="ADAL" clId="{D8989400-A8A2-41CB-8B92-15E7744E8749}" dt="2023-09-27T09:28:59.714" v="3478" actId="26606"/>
          <ac:spMkLst>
            <pc:docMk/>
            <pc:sldMk cId="229675895" sldId="363"/>
            <ac:spMk id="32" creationId="{95B1FC96-0749-41C9-BAED-E089E77149FA}"/>
          </ac:spMkLst>
        </pc:spChg>
        <pc:spChg chg="add del">
          <ac:chgData name="Chiutsi, Simon" userId="d21a9a5c-888e-4559-b05a-94e65986335f" providerId="ADAL" clId="{D8989400-A8A2-41CB-8B92-15E7744E8749}" dt="2023-09-27T09:28:59.714" v="3478" actId="26606"/>
          <ac:spMkLst>
            <pc:docMk/>
            <pc:sldMk cId="229675895" sldId="363"/>
            <ac:spMk id="34" creationId="{63C1A86C-B1A8-4AEC-B001-595C91716E77}"/>
          </ac:spMkLst>
        </pc:spChg>
        <pc:spChg chg="add del">
          <ac:chgData name="Chiutsi, Simon" userId="d21a9a5c-888e-4559-b05a-94e65986335f" providerId="ADAL" clId="{D8989400-A8A2-41CB-8B92-15E7744E8749}" dt="2023-09-27T09:28:59.714" v="3477" actId="26606"/>
          <ac:spMkLst>
            <pc:docMk/>
            <pc:sldMk cId="229675895" sldId="363"/>
            <ac:spMk id="39" creationId="{21AC6A30-4F22-4C0F-B278-19C5B8A80C55}"/>
          </ac:spMkLst>
        </pc:spChg>
        <pc:spChg chg="add del">
          <ac:chgData name="Chiutsi, Simon" userId="d21a9a5c-888e-4559-b05a-94e65986335f" providerId="ADAL" clId="{D8989400-A8A2-41CB-8B92-15E7744E8749}" dt="2023-09-27T09:28:59.714" v="3477" actId="26606"/>
          <ac:spMkLst>
            <pc:docMk/>
            <pc:sldMk cId="229675895" sldId="363"/>
            <ac:spMk id="41" creationId="{BB4335AD-65B1-44E4-90AF-264024FE4BD2}"/>
          </ac:spMkLst>
        </pc:spChg>
        <pc:spChg chg="add">
          <ac:chgData name="Chiutsi, Simon" userId="d21a9a5c-888e-4559-b05a-94e65986335f" providerId="ADAL" clId="{D8989400-A8A2-41CB-8B92-15E7744E8749}" dt="2023-09-27T09:28:59.714" v="3478" actId="26606"/>
          <ac:spMkLst>
            <pc:docMk/>
            <pc:sldMk cId="229675895" sldId="363"/>
            <ac:spMk id="43" creationId="{95B1FC96-0749-41C9-BAED-E089E77149FA}"/>
          </ac:spMkLst>
        </pc:spChg>
        <pc:spChg chg="add">
          <ac:chgData name="Chiutsi, Simon" userId="d21a9a5c-888e-4559-b05a-94e65986335f" providerId="ADAL" clId="{D8989400-A8A2-41CB-8B92-15E7744E8749}" dt="2023-09-27T09:28:59.714" v="3478" actId="26606"/>
          <ac:spMkLst>
            <pc:docMk/>
            <pc:sldMk cId="229675895" sldId="363"/>
            <ac:spMk id="44" creationId="{63C1A86C-B1A8-4AEC-B001-595C91716E77}"/>
          </ac:spMkLst>
        </pc:spChg>
        <pc:grpChg chg="add del">
          <ac:chgData name="Chiutsi, Simon" userId="d21a9a5c-888e-4559-b05a-94e65986335f" providerId="ADAL" clId="{D8989400-A8A2-41CB-8B92-15E7744E8749}" dt="2023-09-27T09:28:28.461" v="3474" actId="26606"/>
          <ac:grpSpMkLst>
            <pc:docMk/>
            <pc:sldMk cId="229675895" sldId="363"/>
            <ac:grpSpMk id="25" creationId="{5EFBDE31-BB3E-6CFC-23CD-B5976DA38438}"/>
          </ac:grpSpMkLst>
        </pc:grpChg>
        <pc:picChg chg="add mod ord">
          <ac:chgData name="Chiutsi, Simon" userId="d21a9a5c-888e-4559-b05a-94e65986335f" providerId="ADAL" clId="{D8989400-A8A2-41CB-8B92-15E7744E8749}" dt="2023-09-27T09:28:59.714" v="3478" actId="26606"/>
          <ac:picMkLst>
            <pc:docMk/>
            <pc:sldMk cId="229675895" sldId="363"/>
            <ac:picMk id="4" creationId="{70BA9406-F3BA-1A78-1591-CB98C6E6883C}"/>
          </ac:picMkLst>
        </pc:picChg>
        <pc:picChg chg="add del mod">
          <ac:chgData name="Chiutsi, Simon" userId="d21a9a5c-888e-4559-b05a-94e65986335f" providerId="ADAL" clId="{D8989400-A8A2-41CB-8B92-15E7744E8749}" dt="2023-09-27T09:25:45.407" v="3460" actId="21"/>
          <ac:picMkLst>
            <pc:docMk/>
            <pc:sldMk cId="229675895" sldId="363"/>
            <ac:picMk id="5" creationId="{BE5997D1-CBBE-C9F8-F0F2-8A4079F62BF3}"/>
          </ac:picMkLst>
        </pc:picChg>
        <pc:picChg chg="add mod">
          <ac:chgData name="Chiutsi, Simon" userId="d21a9a5c-888e-4559-b05a-94e65986335f" providerId="ADAL" clId="{D8989400-A8A2-41CB-8B92-15E7744E8749}" dt="2023-09-27T09:28:59.714" v="3477" actId="26606"/>
          <ac:picMkLst>
            <pc:docMk/>
            <pc:sldMk cId="229675895" sldId="363"/>
            <ac:picMk id="6" creationId="{C6827ECD-9C67-B755-EF3A-409F5DBFA24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44565-D55B-4C01-B6A6-0A37F53A39F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35D59C-EBE7-4C7C-9167-AA667CFAE385}">
      <dgm:prSet/>
      <dgm:spPr/>
      <dgm:t>
        <a:bodyPr/>
        <a:lstStyle/>
        <a:p>
          <a:r>
            <a:rPr lang="en-US"/>
            <a:t>Green investments-sustainable practices and investments that aim to reduce greenhouse gas emissions, conserve natural resources, and promote renewable energy sources. </a:t>
          </a:r>
        </a:p>
      </dgm:t>
    </dgm:pt>
    <dgm:pt modelId="{194F0EF9-8E8A-4C0F-915E-806F99EE3B8D}" type="parTrans" cxnId="{EFCDEDA0-E32F-4022-B95E-18ED275D50B4}">
      <dgm:prSet/>
      <dgm:spPr/>
      <dgm:t>
        <a:bodyPr/>
        <a:lstStyle/>
        <a:p>
          <a:endParaRPr lang="en-US"/>
        </a:p>
      </dgm:t>
    </dgm:pt>
    <dgm:pt modelId="{364690ED-8023-4703-AB71-16B3FB30A386}" type="sibTrans" cxnId="{EFCDEDA0-E32F-4022-B95E-18ED275D50B4}">
      <dgm:prSet/>
      <dgm:spPr/>
      <dgm:t>
        <a:bodyPr/>
        <a:lstStyle/>
        <a:p>
          <a:endParaRPr lang="en-US"/>
        </a:p>
      </dgm:t>
    </dgm:pt>
    <dgm:pt modelId="{2E350630-BA11-4B2F-86DB-A17D59DB8B91}">
      <dgm:prSet/>
      <dgm:spPr/>
      <dgm:t>
        <a:bodyPr/>
        <a:lstStyle/>
        <a:p>
          <a:r>
            <a:rPr lang="en-US"/>
            <a:t>Focuses on transitioning to a low-carbon economy and implementing green technologies and solutions.</a:t>
          </a:r>
        </a:p>
      </dgm:t>
    </dgm:pt>
    <dgm:pt modelId="{2ABB8704-61C1-4C71-8B64-CD2833512A26}" type="parTrans" cxnId="{E5EB3DC2-EB59-4984-9B36-D9C81C975A1F}">
      <dgm:prSet/>
      <dgm:spPr/>
      <dgm:t>
        <a:bodyPr/>
        <a:lstStyle/>
        <a:p>
          <a:endParaRPr lang="en-US"/>
        </a:p>
      </dgm:t>
    </dgm:pt>
    <dgm:pt modelId="{03DAFC6E-A7D3-4C9B-A605-490283258412}" type="sibTrans" cxnId="{E5EB3DC2-EB59-4984-9B36-D9C81C975A1F}">
      <dgm:prSet/>
      <dgm:spPr/>
      <dgm:t>
        <a:bodyPr/>
        <a:lstStyle/>
        <a:p>
          <a:endParaRPr lang="en-US"/>
        </a:p>
      </dgm:t>
    </dgm:pt>
    <dgm:pt modelId="{8AEF8115-DCD0-476F-8FB7-BE055AFD670C}">
      <dgm:prSet/>
      <dgm:spPr/>
      <dgm:t>
        <a:bodyPr/>
        <a:lstStyle/>
        <a:p>
          <a:r>
            <a:rPr lang="en-US"/>
            <a:t>Investments made in renewable energy, energy efficiency, sustainable agriculture, and other environmentally friendly industries.</a:t>
          </a:r>
        </a:p>
      </dgm:t>
    </dgm:pt>
    <dgm:pt modelId="{AFD1F6FF-A692-450F-97F5-0A52467DA552}" type="parTrans" cxnId="{F22AC7C6-56D1-41A8-BF94-26B364326EB5}">
      <dgm:prSet/>
      <dgm:spPr/>
      <dgm:t>
        <a:bodyPr/>
        <a:lstStyle/>
        <a:p>
          <a:endParaRPr lang="en-US"/>
        </a:p>
      </dgm:t>
    </dgm:pt>
    <dgm:pt modelId="{9787DFDB-2FB4-48F1-964C-0918C05F6F02}" type="sibTrans" cxnId="{F22AC7C6-56D1-41A8-BF94-26B364326EB5}">
      <dgm:prSet/>
      <dgm:spPr/>
      <dgm:t>
        <a:bodyPr/>
        <a:lstStyle/>
        <a:p>
          <a:endParaRPr lang="en-US"/>
        </a:p>
      </dgm:t>
    </dgm:pt>
    <dgm:pt modelId="{17CC1A57-F739-43EC-B611-0AFD3CDBB36C}">
      <dgm:prSet/>
      <dgm:spPr/>
      <dgm:t>
        <a:bodyPr/>
        <a:lstStyle/>
        <a:p>
          <a:r>
            <a:rPr lang="en-US"/>
            <a:t>In Namibia- hunting is a vital part of conservation and contributes to the economic sustainability of private game farms &amp; communal conservancies</a:t>
          </a:r>
        </a:p>
      </dgm:t>
    </dgm:pt>
    <dgm:pt modelId="{B9CE312A-36CD-4986-8B33-28438D19F12F}" type="parTrans" cxnId="{04101D32-8344-40B6-9E8A-2D65C569531C}">
      <dgm:prSet/>
      <dgm:spPr/>
      <dgm:t>
        <a:bodyPr/>
        <a:lstStyle/>
        <a:p>
          <a:endParaRPr lang="en-US"/>
        </a:p>
      </dgm:t>
    </dgm:pt>
    <dgm:pt modelId="{99705A53-D80B-49F9-A1C7-0574186ACAE0}" type="sibTrans" cxnId="{04101D32-8344-40B6-9E8A-2D65C569531C}">
      <dgm:prSet/>
      <dgm:spPr/>
      <dgm:t>
        <a:bodyPr/>
        <a:lstStyle/>
        <a:p>
          <a:endParaRPr lang="en-US"/>
        </a:p>
      </dgm:t>
    </dgm:pt>
    <dgm:pt modelId="{D1644F10-BD63-483E-8764-B5DEFB9351BA}" type="pres">
      <dgm:prSet presAssocID="{84D44565-D55B-4C01-B6A6-0A37F53A39FB}" presName="linear" presStyleCnt="0">
        <dgm:presLayoutVars>
          <dgm:animLvl val="lvl"/>
          <dgm:resizeHandles val="exact"/>
        </dgm:presLayoutVars>
      </dgm:prSet>
      <dgm:spPr/>
    </dgm:pt>
    <dgm:pt modelId="{908A5943-9C51-4471-AF0E-803FEBD068CC}" type="pres">
      <dgm:prSet presAssocID="{C135D59C-EBE7-4C7C-9167-AA667CFAE3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B3BC82D-D359-451C-8826-5FB9408A39CD}" type="pres">
      <dgm:prSet presAssocID="{364690ED-8023-4703-AB71-16B3FB30A386}" presName="spacer" presStyleCnt="0"/>
      <dgm:spPr/>
    </dgm:pt>
    <dgm:pt modelId="{F976358A-19E8-4F98-885C-2662DB26A174}" type="pres">
      <dgm:prSet presAssocID="{2E350630-BA11-4B2F-86DB-A17D59DB8B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D85A47-4200-415D-A445-1B8C1B13BB17}" type="pres">
      <dgm:prSet presAssocID="{03DAFC6E-A7D3-4C9B-A605-490283258412}" presName="spacer" presStyleCnt="0"/>
      <dgm:spPr/>
    </dgm:pt>
    <dgm:pt modelId="{0A31BE6D-99C5-4DC4-8031-534269E27B13}" type="pres">
      <dgm:prSet presAssocID="{8AEF8115-DCD0-476F-8FB7-BE055AFD67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4987EC-65C4-4EB8-A48F-45D440B46273}" type="pres">
      <dgm:prSet presAssocID="{9787DFDB-2FB4-48F1-964C-0918C05F6F02}" presName="spacer" presStyleCnt="0"/>
      <dgm:spPr/>
    </dgm:pt>
    <dgm:pt modelId="{C32515A4-5C67-4C1C-B952-C19C3A188681}" type="pres">
      <dgm:prSet presAssocID="{17CC1A57-F739-43EC-B611-0AFD3CDBB3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BBECF02-5C9C-493C-AAD3-F4A9F1469DD1}" type="presOf" srcId="{84D44565-D55B-4C01-B6A6-0A37F53A39FB}" destId="{D1644F10-BD63-483E-8764-B5DEFB9351BA}" srcOrd="0" destOrd="0" presId="urn:microsoft.com/office/officeart/2005/8/layout/vList2"/>
    <dgm:cxn modelId="{04101D32-8344-40B6-9E8A-2D65C569531C}" srcId="{84D44565-D55B-4C01-B6A6-0A37F53A39FB}" destId="{17CC1A57-F739-43EC-B611-0AFD3CDBB36C}" srcOrd="3" destOrd="0" parTransId="{B9CE312A-36CD-4986-8B33-28438D19F12F}" sibTransId="{99705A53-D80B-49F9-A1C7-0574186ACAE0}"/>
    <dgm:cxn modelId="{CA488B40-BFE1-4E60-82CC-979A7692F96B}" type="presOf" srcId="{8AEF8115-DCD0-476F-8FB7-BE055AFD670C}" destId="{0A31BE6D-99C5-4DC4-8031-534269E27B13}" srcOrd="0" destOrd="0" presId="urn:microsoft.com/office/officeart/2005/8/layout/vList2"/>
    <dgm:cxn modelId="{6A9B2244-676C-4FDB-8FF1-CD736CBE3647}" type="presOf" srcId="{2E350630-BA11-4B2F-86DB-A17D59DB8B91}" destId="{F976358A-19E8-4F98-885C-2662DB26A174}" srcOrd="0" destOrd="0" presId="urn:microsoft.com/office/officeart/2005/8/layout/vList2"/>
    <dgm:cxn modelId="{29886B9E-D3C8-43B6-90DE-7A4AACFA02F6}" type="presOf" srcId="{C135D59C-EBE7-4C7C-9167-AA667CFAE385}" destId="{908A5943-9C51-4471-AF0E-803FEBD068CC}" srcOrd="0" destOrd="0" presId="urn:microsoft.com/office/officeart/2005/8/layout/vList2"/>
    <dgm:cxn modelId="{EFCDEDA0-E32F-4022-B95E-18ED275D50B4}" srcId="{84D44565-D55B-4C01-B6A6-0A37F53A39FB}" destId="{C135D59C-EBE7-4C7C-9167-AA667CFAE385}" srcOrd="0" destOrd="0" parTransId="{194F0EF9-8E8A-4C0F-915E-806F99EE3B8D}" sibTransId="{364690ED-8023-4703-AB71-16B3FB30A386}"/>
    <dgm:cxn modelId="{198305C0-9FD3-4640-ACDB-5F59DFC03C60}" type="presOf" srcId="{17CC1A57-F739-43EC-B611-0AFD3CDBB36C}" destId="{C32515A4-5C67-4C1C-B952-C19C3A188681}" srcOrd="0" destOrd="0" presId="urn:microsoft.com/office/officeart/2005/8/layout/vList2"/>
    <dgm:cxn modelId="{E5EB3DC2-EB59-4984-9B36-D9C81C975A1F}" srcId="{84D44565-D55B-4C01-B6A6-0A37F53A39FB}" destId="{2E350630-BA11-4B2F-86DB-A17D59DB8B91}" srcOrd="1" destOrd="0" parTransId="{2ABB8704-61C1-4C71-8B64-CD2833512A26}" sibTransId="{03DAFC6E-A7D3-4C9B-A605-490283258412}"/>
    <dgm:cxn modelId="{F22AC7C6-56D1-41A8-BF94-26B364326EB5}" srcId="{84D44565-D55B-4C01-B6A6-0A37F53A39FB}" destId="{8AEF8115-DCD0-476F-8FB7-BE055AFD670C}" srcOrd="2" destOrd="0" parTransId="{AFD1F6FF-A692-450F-97F5-0A52467DA552}" sibTransId="{9787DFDB-2FB4-48F1-964C-0918C05F6F02}"/>
    <dgm:cxn modelId="{BA0D3299-423C-4AFF-9F6F-96D405C78EE1}" type="presParOf" srcId="{D1644F10-BD63-483E-8764-B5DEFB9351BA}" destId="{908A5943-9C51-4471-AF0E-803FEBD068CC}" srcOrd="0" destOrd="0" presId="urn:microsoft.com/office/officeart/2005/8/layout/vList2"/>
    <dgm:cxn modelId="{D1FB26FF-E544-4450-93EA-F381D5B2213F}" type="presParOf" srcId="{D1644F10-BD63-483E-8764-B5DEFB9351BA}" destId="{6B3BC82D-D359-451C-8826-5FB9408A39CD}" srcOrd="1" destOrd="0" presId="urn:microsoft.com/office/officeart/2005/8/layout/vList2"/>
    <dgm:cxn modelId="{F27887BC-15A7-4FC4-B802-D1E24A78C378}" type="presParOf" srcId="{D1644F10-BD63-483E-8764-B5DEFB9351BA}" destId="{F976358A-19E8-4F98-885C-2662DB26A174}" srcOrd="2" destOrd="0" presId="urn:microsoft.com/office/officeart/2005/8/layout/vList2"/>
    <dgm:cxn modelId="{FDBEED53-E452-413E-A488-509823AA2E91}" type="presParOf" srcId="{D1644F10-BD63-483E-8764-B5DEFB9351BA}" destId="{A1D85A47-4200-415D-A445-1B8C1B13BB17}" srcOrd="3" destOrd="0" presId="urn:microsoft.com/office/officeart/2005/8/layout/vList2"/>
    <dgm:cxn modelId="{733F6FE6-201A-4CF0-8BFF-EDF34762F83A}" type="presParOf" srcId="{D1644F10-BD63-483E-8764-B5DEFB9351BA}" destId="{0A31BE6D-99C5-4DC4-8031-534269E27B13}" srcOrd="4" destOrd="0" presId="urn:microsoft.com/office/officeart/2005/8/layout/vList2"/>
    <dgm:cxn modelId="{3CA67F12-1C29-4956-A4A3-52053DF9C11E}" type="presParOf" srcId="{D1644F10-BD63-483E-8764-B5DEFB9351BA}" destId="{254987EC-65C4-4EB8-A48F-45D440B46273}" srcOrd="5" destOrd="0" presId="urn:microsoft.com/office/officeart/2005/8/layout/vList2"/>
    <dgm:cxn modelId="{A88B7F4F-2C1D-427B-A0C0-C811D0F30E1C}" type="presParOf" srcId="{D1644F10-BD63-483E-8764-B5DEFB9351BA}" destId="{C32515A4-5C67-4C1C-B952-C19C3A1886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96B75-7382-4659-A1F2-8B58389687D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70B102-9AD1-4113-A805-D0B891447B97}">
      <dgm:prSet/>
      <dgm:spPr/>
      <dgm:t>
        <a:bodyPr/>
        <a:lstStyle/>
        <a:p>
          <a:r>
            <a:rPr lang="en-GB"/>
            <a:t>R</a:t>
          </a:r>
          <a:r>
            <a:rPr lang="en-US"/>
            <a:t>egulated hunting practices support conservation efforts and ensure the sustainability of wildlife populations</a:t>
          </a:r>
        </a:p>
      </dgm:t>
    </dgm:pt>
    <dgm:pt modelId="{D309A813-3DF0-45A3-8CAA-CB4024F5F03B}" type="parTrans" cxnId="{E816D3D7-F701-4783-BA40-C1DED9D90451}">
      <dgm:prSet/>
      <dgm:spPr/>
      <dgm:t>
        <a:bodyPr/>
        <a:lstStyle/>
        <a:p>
          <a:endParaRPr lang="en-US"/>
        </a:p>
      </dgm:t>
    </dgm:pt>
    <dgm:pt modelId="{CE294541-75CD-47DA-8B4B-2A4F1F765860}" type="sibTrans" cxnId="{E816D3D7-F701-4783-BA40-C1DED9D90451}">
      <dgm:prSet/>
      <dgm:spPr/>
      <dgm:t>
        <a:bodyPr/>
        <a:lstStyle/>
        <a:p>
          <a:endParaRPr lang="en-US"/>
        </a:p>
      </dgm:t>
    </dgm:pt>
    <dgm:pt modelId="{DAAC4D97-3D26-423F-A8B4-56EC4A9D93E8}">
      <dgm:prSet/>
      <dgm:spPr/>
      <dgm:t>
        <a:bodyPr/>
        <a:lstStyle/>
        <a:p>
          <a:r>
            <a:rPr lang="en-US"/>
            <a:t>Hunting permits and fees generate revenue that can be used for wildlife conservation and habitat management</a:t>
          </a:r>
        </a:p>
      </dgm:t>
    </dgm:pt>
    <dgm:pt modelId="{21C42D55-E450-4BE4-887F-CEDAC62D54AE}" type="parTrans" cxnId="{1A738E28-511B-495D-9E35-60E5E43494F6}">
      <dgm:prSet/>
      <dgm:spPr/>
      <dgm:t>
        <a:bodyPr/>
        <a:lstStyle/>
        <a:p>
          <a:endParaRPr lang="en-US"/>
        </a:p>
      </dgm:t>
    </dgm:pt>
    <dgm:pt modelId="{ADAD9D70-232C-44B9-BE2D-F45556FA8C30}" type="sibTrans" cxnId="{1A738E28-511B-495D-9E35-60E5E43494F6}">
      <dgm:prSet/>
      <dgm:spPr/>
      <dgm:t>
        <a:bodyPr/>
        <a:lstStyle/>
        <a:p>
          <a:endParaRPr lang="en-US"/>
        </a:p>
      </dgm:t>
    </dgm:pt>
    <dgm:pt modelId="{23F377A7-58A6-4CCE-9D06-40E7A8292AD7}">
      <dgm:prSet/>
      <dgm:spPr/>
      <dgm:t>
        <a:bodyPr/>
        <a:lstStyle/>
        <a:p>
          <a:r>
            <a:rPr lang="en-US"/>
            <a:t>When hunting is regulated and sustainable, it can help control populations of certain species</a:t>
          </a:r>
        </a:p>
      </dgm:t>
    </dgm:pt>
    <dgm:pt modelId="{B8B19F66-7E6B-4985-821B-180620AF89C4}" type="parTrans" cxnId="{4B6319B3-95F9-4727-B212-FFFBA50288F8}">
      <dgm:prSet/>
      <dgm:spPr/>
      <dgm:t>
        <a:bodyPr/>
        <a:lstStyle/>
        <a:p>
          <a:endParaRPr lang="en-US"/>
        </a:p>
      </dgm:t>
    </dgm:pt>
    <dgm:pt modelId="{57C42277-0C7E-4A02-865C-09D432FDD0B1}" type="sibTrans" cxnId="{4B6319B3-95F9-4727-B212-FFFBA50288F8}">
      <dgm:prSet/>
      <dgm:spPr/>
      <dgm:t>
        <a:bodyPr/>
        <a:lstStyle/>
        <a:p>
          <a:endParaRPr lang="en-US"/>
        </a:p>
      </dgm:t>
    </dgm:pt>
    <dgm:pt modelId="{570D33C1-812D-431E-AC98-1F111E6869DE}">
      <dgm:prSet/>
      <dgm:spPr/>
      <dgm:t>
        <a:bodyPr/>
        <a:lstStyle/>
        <a:p>
          <a:r>
            <a:rPr lang="en-US"/>
            <a:t>Issues of HWC-tourism sector that addresses people and planet issues</a:t>
          </a:r>
        </a:p>
      </dgm:t>
    </dgm:pt>
    <dgm:pt modelId="{829AAD15-EE07-4927-BEEF-5B3B1042F0E4}" type="parTrans" cxnId="{6BC7EE47-93B5-4256-B09C-8F14D4306D97}">
      <dgm:prSet/>
      <dgm:spPr/>
      <dgm:t>
        <a:bodyPr/>
        <a:lstStyle/>
        <a:p>
          <a:endParaRPr lang="en-US"/>
        </a:p>
      </dgm:t>
    </dgm:pt>
    <dgm:pt modelId="{ED71D054-2FC1-4C13-911C-5317F9FB987C}" type="sibTrans" cxnId="{6BC7EE47-93B5-4256-B09C-8F14D4306D97}">
      <dgm:prSet/>
      <dgm:spPr/>
      <dgm:t>
        <a:bodyPr/>
        <a:lstStyle/>
        <a:p>
          <a:endParaRPr lang="en-US"/>
        </a:p>
      </dgm:t>
    </dgm:pt>
    <dgm:pt modelId="{91AB2B95-A6AD-42B2-BA05-3B0247314CD0}">
      <dgm:prSet/>
      <dgm:spPr/>
      <dgm:t>
        <a:bodyPr/>
        <a:lstStyle/>
        <a:p>
          <a:r>
            <a:rPr lang="en-US"/>
            <a:t>Mitigating the environmental impacts of tourism, empowering communities, promoting their cultures, and contributing to essential social protection systems. </a:t>
          </a:r>
        </a:p>
      </dgm:t>
    </dgm:pt>
    <dgm:pt modelId="{31FC1107-6DDE-49E7-A2DF-2401B94C89CD}" type="parTrans" cxnId="{F4314FC2-F830-4E6E-81C0-385E66DE38A6}">
      <dgm:prSet/>
      <dgm:spPr/>
      <dgm:t>
        <a:bodyPr/>
        <a:lstStyle/>
        <a:p>
          <a:endParaRPr lang="en-US"/>
        </a:p>
      </dgm:t>
    </dgm:pt>
    <dgm:pt modelId="{3C301E1C-BC35-423A-86B4-41206F37AB29}" type="sibTrans" cxnId="{F4314FC2-F830-4E6E-81C0-385E66DE38A6}">
      <dgm:prSet/>
      <dgm:spPr/>
      <dgm:t>
        <a:bodyPr/>
        <a:lstStyle/>
        <a:p>
          <a:endParaRPr lang="en-US"/>
        </a:p>
      </dgm:t>
    </dgm:pt>
    <dgm:pt modelId="{DCBF32C7-8083-4CF7-B5B3-CE7F57D66290}" type="pres">
      <dgm:prSet presAssocID="{2BE96B75-7382-4659-A1F2-8B58389687D5}" presName="diagram" presStyleCnt="0">
        <dgm:presLayoutVars>
          <dgm:dir/>
          <dgm:resizeHandles val="exact"/>
        </dgm:presLayoutVars>
      </dgm:prSet>
      <dgm:spPr/>
    </dgm:pt>
    <dgm:pt modelId="{9C277030-54F8-47E7-9B83-C69963BE0B82}" type="pres">
      <dgm:prSet presAssocID="{7770B102-9AD1-4113-A805-D0B891447B97}" presName="node" presStyleLbl="node1" presStyleIdx="0" presStyleCnt="5">
        <dgm:presLayoutVars>
          <dgm:bulletEnabled val="1"/>
        </dgm:presLayoutVars>
      </dgm:prSet>
      <dgm:spPr/>
    </dgm:pt>
    <dgm:pt modelId="{B0ED8DFD-6EF2-42B6-A16E-7E733AA1C4C1}" type="pres">
      <dgm:prSet presAssocID="{CE294541-75CD-47DA-8B4B-2A4F1F765860}" presName="sibTrans" presStyleCnt="0"/>
      <dgm:spPr/>
    </dgm:pt>
    <dgm:pt modelId="{70026185-44C1-42F1-B2F8-D17A731E9786}" type="pres">
      <dgm:prSet presAssocID="{DAAC4D97-3D26-423F-A8B4-56EC4A9D93E8}" presName="node" presStyleLbl="node1" presStyleIdx="1" presStyleCnt="5">
        <dgm:presLayoutVars>
          <dgm:bulletEnabled val="1"/>
        </dgm:presLayoutVars>
      </dgm:prSet>
      <dgm:spPr/>
    </dgm:pt>
    <dgm:pt modelId="{13C79F69-A91B-4615-B555-153B136376E1}" type="pres">
      <dgm:prSet presAssocID="{ADAD9D70-232C-44B9-BE2D-F45556FA8C30}" presName="sibTrans" presStyleCnt="0"/>
      <dgm:spPr/>
    </dgm:pt>
    <dgm:pt modelId="{1EEF2E3E-7872-4828-81F1-B9A9FBFC0C6D}" type="pres">
      <dgm:prSet presAssocID="{23F377A7-58A6-4CCE-9D06-40E7A8292AD7}" presName="node" presStyleLbl="node1" presStyleIdx="2" presStyleCnt="5">
        <dgm:presLayoutVars>
          <dgm:bulletEnabled val="1"/>
        </dgm:presLayoutVars>
      </dgm:prSet>
      <dgm:spPr/>
    </dgm:pt>
    <dgm:pt modelId="{0234EBF2-A471-4A9F-8802-7D2477718894}" type="pres">
      <dgm:prSet presAssocID="{57C42277-0C7E-4A02-865C-09D432FDD0B1}" presName="sibTrans" presStyleCnt="0"/>
      <dgm:spPr/>
    </dgm:pt>
    <dgm:pt modelId="{6C3D0A24-DD41-4A3F-9E0F-5A3D61D98FA8}" type="pres">
      <dgm:prSet presAssocID="{570D33C1-812D-431E-AC98-1F111E6869DE}" presName="node" presStyleLbl="node1" presStyleIdx="3" presStyleCnt="5">
        <dgm:presLayoutVars>
          <dgm:bulletEnabled val="1"/>
        </dgm:presLayoutVars>
      </dgm:prSet>
      <dgm:spPr/>
    </dgm:pt>
    <dgm:pt modelId="{92DD13B8-5BFF-493D-8A22-BAF6C07A0C86}" type="pres">
      <dgm:prSet presAssocID="{ED71D054-2FC1-4C13-911C-5317F9FB987C}" presName="sibTrans" presStyleCnt="0"/>
      <dgm:spPr/>
    </dgm:pt>
    <dgm:pt modelId="{B75AE2B4-ADBD-4C5F-82AB-5FCF33BC7916}" type="pres">
      <dgm:prSet presAssocID="{91AB2B95-A6AD-42B2-BA05-3B0247314CD0}" presName="node" presStyleLbl="node1" presStyleIdx="4" presStyleCnt="5">
        <dgm:presLayoutVars>
          <dgm:bulletEnabled val="1"/>
        </dgm:presLayoutVars>
      </dgm:prSet>
      <dgm:spPr/>
    </dgm:pt>
  </dgm:ptLst>
  <dgm:cxnLst>
    <dgm:cxn modelId="{D7F6EF15-A875-4387-850C-A94BE65ECF72}" type="presOf" srcId="{DAAC4D97-3D26-423F-A8B4-56EC4A9D93E8}" destId="{70026185-44C1-42F1-B2F8-D17A731E9786}" srcOrd="0" destOrd="0" presId="urn:microsoft.com/office/officeart/2005/8/layout/default"/>
    <dgm:cxn modelId="{1A738E28-511B-495D-9E35-60E5E43494F6}" srcId="{2BE96B75-7382-4659-A1F2-8B58389687D5}" destId="{DAAC4D97-3D26-423F-A8B4-56EC4A9D93E8}" srcOrd="1" destOrd="0" parTransId="{21C42D55-E450-4BE4-887F-CEDAC62D54AE}" sibTransId="{ADAD9D70-232C-44B9-BE2D-F45556FA8C30}"/>
    <dgm:cxn modelId="{CDC99341-94A9-4ED0-8471-0EC7808EF3F7}" type="presOf" srcId="{23F377A7-58A6-4CCE-9D06-40E7A8292AD7}" destId="{1EEF2E3E-7872-4828-81F1-B9A9FBFC0C6D}" srcOrd="0" destOrd="0" presId="urn:microsoft.com/office/officeart/2005/8/layout/default"/>
    <dgm:cxn modelId="{A939B061-545E-4A52-9240-2BC614B57089}" type="presOf" srcId="{91AB2B95-A6AD-42B2-BA05-3B0247314CD0}" destId="{B75AE2B4-ADBD-4C5F-82AB-5FCF33BC7916}" srcOrd="0" destOrd="0" presId="urn:microsoft.com/office/officeart/2005/8/layout/default"/>
    <dgm:cxn modelId="{6BC7EE47-93B5-4256-B09C-8F14D4306D97}" srcId="{2BE96B75-7382-4659-A1F2-8B58389687D5}" destId="{570D33C1-812D-431E-AC98-1F111E6869DE}" srcOrd="3" destOrd="0" parTransId="{829AAD15-EE07-4927-BEEF-5B3B1042F0E4}" sibTransId="{ED71D054-2FC1-4C13-911C-5317F9FB987C}"/>
    <dgm:cxn modelId="{0E70846C-C399-4131-A929-429E76518816}" type="presOf" srcId="{570D33C1-812D-431E-AC98-1F111E6869DE}" destId="{6C3D0A24-DD41-4A3F-9E0F-5A3D61D98FA8}" srcOrd="0" destOrd="0" presId="urn:microsoft.com/office/officeart/2005/8/layout/default"/>
    <dgm:cxn modelId="{6130F78A-320A-4C7F-8A7E-126A4B21BA70}" type="presOf" srcId="{2BE96B75-7382-4659-A1F2-8B58389687D5}" destId="{DCBF32C7-8083-4CF7-B5B3-CE7F57D66290}" srcOrd="0" destOrd="0" presId="urn:microsoft.com/office/officeart/2005/8/layout/default"/>
    <dgm:cxn modelId="{4B6319B3-95F9-4727-B212-FFFBA50288F8}" srcId="{2BE96B75-7382-4659-A1F2-8B58389687D5}" destId="{23F377A7-58A6-4CCE-9D06-40E7A8292AD7}" srcOrd="2" destOrd="0" parTransId="{B8B19F66-7E6B-4985-821B-180620AF89C4}" sibTransId="{57C42277-0C7E-4A02-865C-09D432FDD0B1}"/>
    <dgm:cxn modelId="{F4314FC2-F830-4E6E-81C0-385E66DE38A6}" srcId="{2BE96B75-7382-4659-A1F2-8B58389687D5}" destId="{91AB2B95-A6AD-42B2-BA05-3B0247314CD0}" srcOrd="4" destOrd="0" parTransId="{31FC1107-6DDE-49E7-A2DF-2401B94C89CD}" sibTransId="{3C301E1C-BC35-423A-86B4-41206F37AB29}"/>
    <dgm:cxn modelId="{E816D3D7-F701-4783-BA40-C1DED9D90451}" srcId="{2BE96B75-7382-4659-A1F2-8B58389687D5}" destId="{7770B102-9AD1-4113-A805-D0B891447B97}" srcOrd="0" destOrd="0" parTransId="{D309A813-3DF0-45A3-8CAA-CB4024F5F03B}" sibTransId="{CE294541-75CD-47DA-8B4B-2A4F1F765860}"/>
    <dgm:cxn modelId="{430FA1E3-C2C2-48D7-AC4C-B7BAA04F3A22}" type="presOf" srcId="{7770B102-9AD1-4113-A805-D0B891447B97}" destId="{9C277030-54F8-47E7-9B83-C69963BE0B82}" srcOrd="0" destOrd="0" presId="urn:microsoft.com/office/officeart/2005/8/layout/default"/>
    <dgm:cxn modelId="{DECDC835-3373-4222-96EF-8F09A801ADA2}" type="presParOf" srcId="{DCBF32C7-8083-4CF7-B5B3-CE7F57D66290}" destId="{9C277030-54F8-47E7-9B83-C69963BE0B82}" srcOrd="0" destOrd="0" presId="urn:microsoft.com/office/officeart/2005/8/layout/default"/>
    <dgm:cxn modelId="{D2859BD8-7B20-4A5F-86EF-1EE85D084C88}" type="presParOf" srcId="{DCBF32C7-8083-4CF7-B5B3-CE7F57D66290}" destId="{B0ED8DFD-6EF2-42B6-A16E-7E733AA1C4C1}" srcOrd="1" destOrd="0" presId="urn:microsoft.com/office/officeart/2005/8/layout/default"/>
    <dgm:cxn modelId="{5C369AA4-56CA-481C-985E-37A794FAC887}" type="presParOf" srcId="{DCBF32C7-8083-4CF7-B5B3-CE7F57D66290}" destId="{70026185-44C1-42F1-B2F8-D17A731E9786}" srcOrd="2" destOrd="0" presId="urn:microsoft.com/office/officeart/2005/8/layout/default"/>
    <dgm:cxn modelId="{C4009AC8-CA79-4224-B955-9DD025755FD6}" type="presParOf" srcId="{DCBF32C7-8083-4CF7-B5B3-CE7F57D66290}" destId="{13C79F69-A91B-4615-B555-153B136376E1}" srcOrd="3" destOrd="0" presId="urn:microsoft.com/office/officeart/2005/8/layout/default"/>
    <dgm:cxn modelId="{319D30FA-2DA7-4937-AC9C-DB45F5971163}" type="presParOf" srcId="{DCBF32C7-8083-4CF7-B5B3-CE7F57D66290}" destId="{1EEF2E3E-7872-4828-81F1-B9A9FBFC0C6D}" srcOrd="4" destOrd="0" presId="urn:microsoft.com/office/officeart/2005/8/layout/default"/>
    <dgm:cxn modelId="{46863A2B-A29F-46E8-B3E8-29F7F396439A}" type="presParOf" srcId="{DCBF32C7-8083-4CF7-B5B3-CE7F57D66290}" destId="{0234EBF2-A471-4A9F-8802-7D2477718894}" srcOrd="5" destOrd="0" presId="urn:microsoft.com/office/officeart/2005/8/layout/default"/>
    <dgm:cxn modelId="{B0FCF082-6245-439B-8B94-23D9E726C448}" type="presParOf" srcId="{DCBF32C7-8083-4CF7-B5B3-CE7F57D66290}" destId="{6C3D0A24-DD41-4A3F-9E0F-5A3D61D98FA8}" srcOrd="6" destOrd="0" presId="urn:microsoft.com/office/officeart/2005/8/layout/default"/>
    <dgm:cxn modelId="{CD49769B-BE2E-4356-9262-C240FDFE5C9D}" type="presParOf" srcId="{DCBF32C7-8083-4CF7-B5B3-CE7F57D66290}" destId="{92DD13B8-5BFF-493D-8A22-BAF6C07A0C86}" srcOrd="7" destOrd="0" presId="urn:microsoft.com/office/officeart/2005/8/layout/default"/>
    <dgm:cxn modelId="{68909E9A-BD01-4E52-A694-ED71C449AE42}" type="presParOf" srcId="{DCBF32C7-8083-4CF7-B5B3-CE7F57D66290}" destId="{B75AE2B4-ADBD-4C5F-82AB-5FCF33BC791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6E866-765E-470F-96FD-79C3EBC70CF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F48E883-0BA1-41DD-8B96-766B6B52A0E4}">
      <dgm:prSet/>
      <dgm:spPr/>
      <dgm:t>
        <a:bodyPr/>
        <a:lstStyle/>
        <a:p>
          <a:r>
            <a:rPr lang="en-GB"/>
            <a:t>Amplify community voices on hunting and conservation</a:t>
          </a:r>
          <a:endParaRPr lang="en-US"/>
        </a:p>
      </dgm:t>
    </dgm:pt>
    <dgm:pt modelId="{C3CBDAD5-F89A-439A-AC56-A301AD82DA3E}" type="parTrans" cxnId="{C79EA401-39EE-4A0F-8DD6-5B6D21D2C402}">
      <dgm:prSet/>
      <dgm:spPr/>
      <dgm:t>
        <a:bodyPr/>
        <a:lstStyle/>
        <a:p>
          <a:endParaRPr lang="en-US"/>
        </a:p>
      </dgm:t>
    </dgm:pt>
    <dgm:pt modelId="{625AE239-5B4D-4658-A3EB-FF35880DDF4C}" type="sibTrans" cxnId="{C79EA401-39EE-4A0F-8DD6-5B6D21D2C402}">
      <dgm:prSet/>
      <dgm:spPr/>
      <dgm:t>
        <a:bodyPr/>
        <a:lstStyle/>
        <a:p>
          <a:endParaRPr lang="en-US"/>
        </a:p>
      </dgm:t>
    </dgm:pt>
    <dgm:pt modelId="{CB135524-70E6-4876-81E4-E53821B3EF2F}">
      <dgm:prSet/>
      <dgm:spPr/>
      <dgm:t>
        <a:bodyPr/>
        <a:lstStyle/>
        <a:p>
          <a:r>
            <a:rPr lang="en-US"/>
            <a:t>Research and evidence-based narratives in the international community on contextual  sustainability</a:t>
          </a:r>
        </a:p>
      </dgm:t>
    </dgm:pt>
    <dgm:pt modelId="{764A264E-365C-43F5-8C3D-500E3DF64D7F}" type="parTrans" cxnId="{23078F76-0182-49E8-B6AE-B3D3AECEDA02}">
      <dgm:prSet/>
      <dgm:spPr/>
      <dgm:t>
        <a:bodyPr/>
        <a:lstStyle/>
        <a:p>
          <a:endParaRPr lang="en-US"/>
        </a:p>
      </dgm:t>
    </dgm:pt>
    <dgm:pt modelId="{66791003-85ED-41A3-B146-C6114EC7033F}" type="sibTrans" cxnId="{23078F76-0182-49E8-B6AE-B3D3AECEDA02}">
      <dgm:prSet/>
      <dgm:spPr/>
      <dgm:t>
        <a:bodyPr/>
        <a:lstStyle/>
        <a:p>
          <a:endParaRPr lang="en-US"/>
        </a:p>
      </dgm:t>
    </dgm:pt>
    <dgm:pt modelId="{60F6E018-C078-43AB-A3EC-23B0BD00EE0C}">
      <dgm:prSet/>
      <dgm:spPr/>
      <dgm:t>
        <a:bodyPr/>
        <a:lstStyle/>
        <a:p>
          <a:r>
            <a:rPr lang="en-US"/>
            <a:t>Regional coordination and harmonization of policies and laws (Shoot to kill policies in some countries in SADC)</a:t>
          </a:r>
        </a:p>
      </dgm:t>
    </dgm:pt>
    <dgm:pt modelId="{2CC5700E-EDF0-4545-BAA9-5D7843CAA106}" type="parTrans" cxnId="{EE4DEEC3-EEA5-40E1-A1ED-7479581AD0BE}">
      <dgm:prSet/>
      <dgm:spPr/>
      <dgm:t>
        <a:bodyPr/>
        <a:lstStyle/>
        <a:p>
          <a:endParaRPr lang="en-US"/>
        </a:p>
      </dgm:t>
    </dgm:pt>
    <dgm:pt modelId="{BC77ED4F-B778-4259-83F8-9DC9F1F70E2A}" type="sibTrans" cxnId="{EE4DEEC3-EEA5-40E1-A1ED-7479581AD0BE}">
      <dgm:prSet/>
      <dgm:spPr/>
      <dgm:t>
        <a:bodyPr/>
        <a:lstStyle/>
        <a:p>
          <a:endParaRPr lang="en-US"/>
        </a:p>
      </dgm:t>
    </dgm:pt>
    <dgm:pt modelId="{BD21347E-D0DD-4749-A92F-B84800E7D218}" type="pres">
      <dgm:prSet presAssocID="{7FA6E866-765E-470F-96FD-79C3EBC70CF5}" presName="linear" presStyleCnt="0">
        <dgm:presLayoutVars>
          <dgm:animLvl val="lvl"/>
          <dgm:resizeHandles val="exact"/>
        </dgm:presLayoutVars>
      </dgm:prSet>
      <dgm:spPr/>
    </dgm:pt>
    <dgm:pt modelId="{344006C7-9389-4B45-8427-1DDA0640698A}" type="pres">
      <dgm:prSet presAssocID="{FF48E883-0BA1-41DD-8B96-766B6B52A0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4D98AA-2E75-44B5-A521-1CD2D11B9686}" type="pres">
      <dgm:prSet presAssocID="{625AE239-5B4D-4658-A3EB-FF35880DDF4C}" presName="spacer" presStyleCnt="0"/>
      <dgm:spPr/>
    </dgm:pt>
    <dgm:pt modelId="{8307B4BB-838C-48E7-B706-543C132F44A1}" type="pres">
      <dgm:prSet presAssocID="{CB135524-70E6-4876-81E4-E53821B3EF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99B48C-EA10-4FD0-A209-11ED134ABB68}" type="pres">
      <dgm:prSet presAssocID="{66791003-85ED-41A3-B146-C6114EC7033F}" presName="spacer" presStyleCnt="0"/>
      <dgm:spPr/>
    </dgm:pt>
    <dgm:pt modelId="{23F63403-D074-4386-8477-C9EA125FB744}" type="pres">
      <dgm:prSet presAssocID="{60F6E018-C078-43AB-A3EC-23B0BD00EE0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9EA401-39EE-4A0F-8DD6-5B6D21D2C402}" srcId="{7FA6E866-765E-470F-96FD-79C3EBC70CF5}" destId="{FF48E883-0BA1-41DD-8B96-766B6B52A0E4}" srcOrd="0" destOrd="0" parTransId="{C3CBDAD5-F89A-439A-AC56-A301AD82DA3E}" sibTransId="{625AE239-5B4D-4658-A3EB-FF35880DDF4C}"/>
    <dgm:cxn modelId="{FAB64E5E-FC45-4790-B277-1036C18DD827}" type="presOf" srcId="{CB135524-70E6-4876-81E4-E53821B3EF2F}" destId="{8307B4BB-838C-48E7-B706-543C132F44A1}" srcOrd="0" destOrd="0" presId="urn:microsoft.com/office/officeart/2005/8/layout/vList2"/>
    <dgm:cxn modelId="{23078F76-0182-49E8-B6AE-B3D3AECEDA02}" srcId="{7FA6E866-765E-470F-96FD-79C3EBC70CF5}" destId="{CB135524-70E6-4876-81E4-E53821B3EF2F}" srcOrd="1" destOrd="0" parTransId="{764A264E-365C-43F5-8C3D-500E3DF64D7F}" sibTransId="{66791003-85ED-41A3-B146-C6114EC7033F}"/>
    <dgm:cxn modelId="{185B0C8B-6BCC-40BF-B111-50A488B2AC3D}" type="presOf" srcId="{FF48E883-0BA1-41DD-8B96-766B6B52A0E4}" destId="{344006C7-9389-4B45-8427-1DDA0640698A}" srcOrd="0" destOrd="0" presId="urn:microsoft.com/office/officeart/2005/8/layout/vList2"/>
    <dgm:cxn modelId="{EE4DEEC3-EEA5-40E1-A1ED-7479581AD0BE}" srcId="{7FA6E866-765E-470F-96FD-79C3EBC70CF5}" destId="{60F6E018-C078-43AB-A3EC-23B0BD00EE0C}" srcOrd="2" destOrd="0" parTransId="{2CC5700E-EDF0-4545-BAA9-5D7843CAA106}" sibTransId="{BC77ED4F-B778-4259-83F8-9DC9F1F70E2A}"/>
    <dgm:cxn modelId="{5028C8E8-E7BF-4CD7-B191-F42019F13EDD}" type="presOf" srcId="{7FA6E866-765E-470F-96FD-79C3EBC70CF5}" destId="{BD21347E-D0DD-4749-A92F-B84800E7D218}" srcOrd="0" destOrd="0" presId="urn:microsoft.com/office/officeart/2005/8/layout/vList2"/>
    <dgm:cxn modelId="{9BC3F9F6-EA1B-4860-8429-801599A7F480}" type="presOf" srcId="{60F6E018-C078-43AB-A3EC-23B0BD00EE0C}" destId="{23F63403-D074-4386-8477-C9EA125FB744}" srcOrd="0" destOrd="0" presId="urn:microsoft.com/office/officeart/2005/8/layout/vList2"/>
    <dgm:cxn modelId="{56269D95-E01D-48E2-9ED7-E56CB77D6311}" type="presParOf" srcId="{BD21347E-D0DD-4749-A92F-B84800E7D218}" destId="{344006C7-9389-4B45-8427-1DDA0640698A}" srcOrd="0" destOrd="0" presId="urn:microsoft.com/office/officeart/2005/8/layout/vList2"/>
    <dgm:cxn modelId="{89EAD8A7-BBE8-4C87-A39D-027200D8F356}" type="presParOf" srcId="{BD21347E-D0DD-4749-A92F-B84800E7D218}" destId="{164D98AA-2E75-44B5-A521-1CD2D11B9686}" srcOrd="1" destOrd="0" presId="urn:microsoft.com/office/officeart/2005/8/layout/vList2"/>
    <dgm:cxn modelId="{7D0E252E-4095-4347-A063-70EB8474C85B}" type="presParOf" srcId="{BD21347E-D0DD-4749-A92F-B84800E7D218}" destId="{8307B4BB-838C-48E7-B706-543C132F44A1}" srcOrd="2" destOrd="0" presId="urn:microsoft.com/office/officeart/2005/8/layout/vList2"/>
    <dgm:cxn modelId="{1CF8A508-9AAF-4838-9EFD-5336F3EC952F}" type="presParOf" srcId="{BD21347E-D0DD-4749-A92F-B84800E7D218}" destId="{8299B48C-EA10-4FD0-A209-11ED134ABB68}" srcOrd="3" destOrd="0" presId="urn:microsoft.com/office/officeart/2005/8/layout/vList2"/>
    <dgm:cxn modelId="{1CA2BE36-23FF-432A-872D-586A1BEB131F}" type="presParOf" srcId="{BD21347E-D0DD-4749-A92F-B84800E7D218}" destId="{23F63403-D074-4386-8477-C9EA125FB7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A5943-9C51-4471-AF0E-803FEBD068CC}">
      <dsp:nvSpPr>
        <dsp:cNvPr id="0" name=""/>
        <dsp:cNvSpPr/>
      </dsp:nvSpPr>
      <dsp:spPr>
        <a:xfrm>
          <a:off x="0" y="120990"/>
          <a:ext cx="5175384" cy="1284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Green investments-sustainable practices and investments that aim to reduce greenhouse gas emissions, conserve natural resources, and promote renewable energy sources. </a:t>
          </a:r>
        </a:p>
      </dsp:txBody>
      <dsp:txXfrm>
        <a:off x="62712" y="183702"/>
        <a:ext cx="5049960" cy="1159235"/>
      </dsp:txXfrm>
    </dsp:sp>
    <dsp:sp modelId="{F976358A-19E8-4F98-885C-2662DB26A174}">
      <dsp:nvSpPr>
        <dsp:cNvPr id="0" name=""/>
        <dsp:cNvSpPr/>
      </dsp:nvSpPr>
      <dsp:spPr>
        <a:xfrm>
          <a:off x="0" y="1457490"/>
          <a:ext cx="5175384" cy="128465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Focuses on transitioning to a low-carbon economy and implementing green technologies and solutions.</a:t>
          </a:r>
        </a:p>
      </dsp:txBody>
      <dsp:txXfrm>
        <a:off x="62712" y="1520202"/>
        <a:ext cx="5049960" cy="1159235"/>
      </dsp:txXfrm>
    </dsp:sp>
    <dsp:sp modelId="{0A31BE6D-99C5-4DC4-8031-534269E27B13}">
      <dsp:nvSpPr>
        <dsp:cNvPr id="0" name=""/>
        <dsp:cNvSpPr/>
      </dsp:nvSpPr>
      <dsp:spPr>
        <a:xfrm>
          <a:off x="0" y="2793990"/>
          <a:ext cx="5175384" cy="128465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Investments made in renewable energy, energy efficiency, sustainable agriculture, and other environmentally friendly industries.</a:t>
          </a:r>
        </a:p>
      </dsp:txBody>
      <dsp:txXfrm>
        <a:off x="62712" y="2856702"/>
        <a:ext cx="5049960" cy="1159235"/>
      </dsp:txXfrm>
    </dsp:sp>
    <dsp:sp modelId="{C32515A4-5C67-4C1C-B952-C19C3A188681}">
      <dsp:nvSpPr>
        <dsp:cNvPr id="0" name=""/>
        <dsp:cNvSpPr/>
      </dsp:nvSpPr>
      <dsp:spPr>
        <a:xfrm>
          <a:off x="0" y="4130490"/>
          <a:ext cx="5175384" cy="12846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 Namibia- hunting is a vital part of conservation and contributes to the economic sustainability of private game farms &amp; communal conservancies</a:t>
          </a:r>
        </a:p>
      </dsp:txBody>
      <dsp:txXfrm>
        <a:off x="62712" y="4193202"/>
        <a:ext cx="5049960" cy="1159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77030-54F8-47E7-9B83-C69963BE0B82}">
      <dsp:nvSpPr>
        <dsp:cNvPr id="0" name=""/>
        <dsp:cNvSpPr/>
      </dsp:nvSpPr>
      <dsp:spPr>
        <a:xfrm>
          <a:off x="0" y="431616"/>
          <a:ext cx="2561209" cy="1536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</a:t>
          </a:r>
          <a:r>
            <a:rPr lang="en-US" sz="1600" kern="1200"/>
            <a:t>egulated hunting practices support conservation efforts and ensure the sustainability of wildlife populations</a:t>
          </a:r>
        </a:p>
      </dsp:txBody>
      <dsp:txXfrm>
        <a:off x="0" y="431616"/>
        <a:ext cx="2561209" cy="1536725"/>
      </dsp:txXfrm>
    </dsp:sp>
    <dsp:sp modelId="{70026185-44C1-42F1-B2F8-D17A731E9786}">
      <dsp:nvSpPr>
        <dsp:cNvPr id="0" name=""/>
        <dsp:cNvSpPr/>
      </dsp:nvSpPr>
      <dsp:spPr>
        <a:xfrm>
          <a:off x="2817330" y="431616"/>
          <a:ext cx="2561209" cy="153672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Hunting permits and fees generate revenue that can be used for wildlife conservation and habitat management</a:t>
          </a:r>
        </a:p>
      </dsp:txBody>
      <dsp:txXfrm>
        <a:off x="2817330" y="431616"/>
        <a:ext cx="2561209" cy="1536725"/>
      </dsp:txXfrm>
    </dsp:sp>
    <dsp:sp modelId="{1EEF2E3E-7872-4828-81F1-B9A9FBFC0C6D}">
      <dsp:nvSpPr>
        <dsp:cNvPr id="0" name=""/>
        <dsp:cNvSpPr/>
      </dsp:nvSpPr>
      <dsp:spPr>
        <a:xfrm>
          <a:off x="5634661" y="431616"/>
          <a:ext cx="2561209" cy="153672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When hunting is regulated and sustainable, it can help control populations of certain species</a:t>
          </a:r>
        </a:p>
      </dsp:txBody>
      <dsp:txXfrm>
        <a:off x="5634661" y="431616"/>
        <a:ext cx="2561209" cy="1536725"/>
      </dsp:txXfrm>
    </dsp:sp>
    <dsp:sp modelId="{6C3D0A24-DD41-4A3F-9E0F-5A3D61D98FA8}">
      <dsp:nvSpPr>
        <dsp:cNvPr id="0" name=""/>
        <dsp:cNvSpPr/>
      </dsp:nvSpPr>
      <dsp:spPr>
        <a:xfrm>
          <a:off x="1408665" y="2224462"/>
          <a:ext cx="2561209" cy="153672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Issues of HWC-tourism sector that addresses people and planet issues</a:t>
          </a:r>
        </a:p>
      </dsp:txBody>
      <dsp:txXfrm>
        <a:off x="1408665" y="2224462"/>
        <a:ext cx="2561209" cy="1536725"/>
      </dsp:txXfrm>
    </dsp:sp>
    <dsp:sp modelId="{B75AE2B4-ADBD-4C5F-82AB-5FCF33BC7916}">
      <dsp:nvSpPr>
        <dsp:cNvPr id="0" name=""/>
        <dsp:cNvSpPr/>
      </dsp:nvSpPr>
      <dsp:spPr>
        <a:xfrm>
          <a:off x="4225995" y="2224462"/>
          <a:ext cx="2561209" cy="153672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Mitigating the environmental impacts of tourism, empowering communities, promoting their cultures, and contributing to essential social protection systems. </a:t>
          </a:r>
        </a:p>
      </dsp:txBody>
      <dsp:txXfrm>
        <a:off x="4225995" y="2224462"/>
        <a:ext cx="2561209" cy="1536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006C7-9389-4B45-8427-1DDA0640698A}">
      <dsp:nvSpPr>
        <dsp:cNvPr id="0" name=""/>
        <dsp:cNvSpPr/>
      </dsp:nvSpPr>
      <dsp:spPr>
        <a:xfrm>
          <a:off x="0" y="106947"/>
          <a:ext cx="5000124" cy="1700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Amplify community voices on hunting and conservation</a:t>
          </a:r>
          <a:endParaRPr lang="en-US" sz="2400" kern="1200"/>
        </a:p>
      </dsp:txBody>
      <dsp:txXfrm>
        <a:off x="83016" y="189963"/>
        <a:ext cx="4834092" cy="1534563"/>
      </dsp:txXfrm>
    </dsp:sp>
    <dsp:sp modelId="{8307B4BB-838C-48E7-B706-543C132F44A1}">
      <dsp:nvSpPr>
        <dsp:cNvPr id="0" name=""/>
        <dsp:cNvSpPr/>
      </dsp:nvSpPr>
      <dsp:spPr>
        <a:xfrm>
          <a:off x="0" y="1876662"/>
          <a:ext cx="5000124" cy="170059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Research and evidence-based narratives in the international community on contextual  sustainability</a:t>
          </a:r>
        </a:p>
      </dsp:txBody>
      <dsp:txXfrm>
        <a:off x="83016" y="1959678"/>
        <a:ext cx="4834092" cy="1534563"/>
      </dsp:txXfrm>
    </dsp:sp>
    <dsp:sp modelId="{23F63403-D074-4386-8477-C9EA125FB744}">
      <dsp:nvSpPr>
        <dsp:cNvPr id="0" name=""/>
        <dsp:cNvSpPr/>
      </dsp:nvSpPr>
      <dsp:spPr>
        <a:xfrm>
          <a:off x="0" y="3646377"/>
          <a:ext cx="5000124" cy="170059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Regional coordination and harmonization of policies and laws (Shoot to kill policies in some countries in SADC)</a:t>
          </a:r>
        </a:p>
      </dsp:txBody>
      <dsp:txXfrm>
        <a:off x="83016" y="3729393"/>
        <a:ext cx="4834092" cy="1534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2EF2A-971F-4B64-82EF-919F96A17A3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04B22-3954-4B17-AEA1-01FDF7F65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7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8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03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11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0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DB5E-3E4B-478E-A2F3-981619F468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1B49C-D4F2-4072-9106-536D4E5C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6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32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1BD5E370-0488-4C07-9156-919F98C58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EC5440-A44A-4132-8B18-7EB733DBE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508" y="0"/>
            <a:ext cx="8359485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818" y="4238695"/>
            <a:ext cx="6140959" cy="11143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kern="1200">
                <a:latin typeface="+mj-lt"/>
                <a:ea typeface="+mj-ea"/>
                <a:cs typeface="+mj-cs"/>
              </a:rPr>
              <a:t>Hunting as a green investment</a:t>
            </a:r>
            <a:endParaRPr lang="en-US" sz="3600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818" y="5571900"/>
            <a:ext cx="6140959" cy="723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00"/>
              <a:t>Dr Simon Chiutsi</a:t>
            </a:r>
          </a:p>
          <a:p>
            <a:pPr>
              <a:lnSpc>
                <a:spcPct val="90000"/>
              </a:lnSpc>
            </a:pPr>
            <a:r>
              <a:rPr lang="en-US" sz="900"/>
              <a:t>Namibia University of Science and Technology (NUST)</a:t>
            </a:r>
          </a:p>
          <a:p>
            <a:pPr>
              <a:lnSpc>
                <a:spcPct val="90000"/>
              </a:lnSpc>
            </a:pPr>
            <a:r>
              <a:rPr lang="en-US" sz="900"/>
              <a:t>Hospitality &amp; Tourism Dept</a:t>
            </a:r>
          </a:p>
          <a:p>
            <a:pPr>
              <a:lnSpc>
                <a:spcPct val="90000"/>
              </a:lnSpc>
            </a:pPr>
            <a:r>
              <a:rPr lang="en-US" sz="900"/>
              <a:t>27 September 2023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90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634DB-6ACC-6E4A-B821-914C1FB9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78" y="1272149"/>
            <a:ext cx="7640181" cy="16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0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GB" sz="4700"/>
              <a:t>The Context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A4644E-F287-3B67-6959-E7227AB85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887743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47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GB" sz="4700"/>
              <a:t>The Big Question? 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ZA" altLang="en-US" sz="1900">
              <a:ea typeface="Geneva"/>
              <a:cs typeface="Arial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hunting </a:t>
            </a:r>
            <a:r>
              <a:rPr lang="en-US" sz="19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reen investment?</a:t>
            </a:r>
          </a:p>
          <a:p>
            <a:pPr>
              <a:spcAft>
                <a:spcPts val="800"/>
              </a:spcAft>
            </a:pPr>
            <a:r>
              <a:rPr lang="en-US" sz="19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does hunting fit in the green economy matrix?</a:t>
            </a:r>
            <a:endParaRPr lang="en-US" sz="1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F72C4-C118-DDC6-BB05-7176F8B3A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3" r="22866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559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 dirty="0"/>
              <a:t>Problematic framing of the hunting industry</a:t>
            </a:r>
          </a:p>
        </p:txBody>
      </p:sp>
      <p:pic>
        <p:nvPicPr>
          <p:cNvPr id="4" name="Picture 3" descr="Two animals with horns in a field&#10;&#10;Description automatically generated">
            <a:extLst>
              <a:ext uri="{FF2B5EF4-FFF2-40B4-BE49-F238E27FC236}">
                <a16:creationId xmlns:a16="http://schemas.microsoft.com/office/drawing/2014/main" id="{0BADF5E1-2F96-8BD2-6027-8790A3C29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8" r="11188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sz="1500" dirty="0">
                <a:ea typeface="Geneva"/>
                <a:cs typeface="Arial" pitchFamily="34" charset="0"/>
              </a:rPr>
              <a:t>Debates on hunting tourism tend to follow ethical and ideological battle lines (Global South vs Global North)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altLang="en-US" sz="1500" dirty="0">
              <a:ea typeface="Geneva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1500" dirty="0">
                <a:ea typeface="Geneva"/>
                <a:cs typeface="Arial" pitchFamily="34" charset="0"/>
              </a:rPr>
              <a:t>Animal rights movement (consumptive</a:t>
            </a:r>
            <a:r>
              <a:rPr lang="en-GB" altLang="en-US" sz="1500">
                <a:ea typeface="Geneva"/>
                <a:cs typeface="Arial" pitchFamily="34" charset="0"/>
              </a:rPr>
              <a:t>/non-consumptive)</a:t>
            </a:r>
            <a:endParaRPr lang="en-GB" altLang="en-US" sz="1500" dirty="0">
              <a:ea typeface="Geneva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GB" altLang="en-US" sz="1500" dirty="0">
              <a:ea typeface="Geneva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500" dirty="0">
                <a:ea typeface="Geneva"/>
                <a:cs typeface="Arial" pitchFamily="34" charset="0"/>
              </a:rPr>
              <a:t>Potential biodiversity loss/negative ecological impacts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1500" dirty="0">
              <a:ea typeface="Geneva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500" dirty="0">
                <a:ea typeface="Geneva"/>
                <a:cs typeface="Arial" pitchFamily="34" charset="0"/>
              </a:rPr>
              <a:t>Opinions on environmental benefits are divided</a:t>
            </a:r>
          </a:p>
          <a:p>
            <a:pPr>
              <a:lnSpc>
                <a:spcPct val="90000"/>
              </a:lnSpc>
              <a:defRPr/>
            </a:pPr>
            <a:endParaRPr lang="en-US" altLang="en-US" sz="1500" dirty="0">
              <a:ea typeface="Geneva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500" dirty="0">
                <a:ea typeface="Geneva"/>
                <a:cs typeface="Arial" pitchFamily="34" charset="0"/>
              </a:rPr>
              <a:t>Fragmented narratives by stakeholders</a:t>
            </a:r>
          </a:p>
          <a:p>
            <a:pPr>
              <a:lnSpc>
                <a:spcPct val="90000"/>
              </a:lnSpc>
              <a:defRPr/>
            </a:pPr>
            <a:endParaRPr lang="en-US" altLang="en-US" sz="1500" dirty="0">
              <a:ea typeface="Geneva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500" dirty="0">
                <a:ea typeface="Geneva"/>
                <a:cs typeface="Arial" pitchFamily="34" charset="0"/>
              </a:rPr>
              <a:t>Contrasting visions and objectives for the planet &amp; people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ZA" altLang="en-US" sz="1500" dirty="0">
              <a:ea typeface="Geneva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ZA" altLang="en-US" sz="1500" dirty="0">
                <a:ea typeface="Geneva"/>
                <a:cs typeface="Arial" pitchFamily="34" charset="0"/>
              </a:rPr>
              <a:t>Resulting in difficulties to connect with global markets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ZA" altLang="en-US" sz="1500" dirty="0">
              <a:ea typeface="Geneva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ZA" altLang="en-US" sz="1500" dirty="0">
              <a:ea typeface="Geneva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ZA" altLang="en-US" sz="1500" dirty="0">
              <a:ea typeface="Geneva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32345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>
                <a:solidFill>
                  <a:srgbClr val="FFFFFF"/>
                </a:solidFill>
              </a:rPr>
              <a:t>Potential contribution of hunting tourism to green economy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D2604B-B45C-D42C-149D-123E8115C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073614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96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26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24" y="543070"/>
            <a:ext cx="5153216" cy="1675626"/>
          </a:xfrm>
        </p:spPr>
        <p:txBody>
          <a:bodyPr>
            <a:normAutofit/>
          </a:bodyPr>
          <a:lstStyle/>
          <a:p>
            <a:r>
              <a:rPr lang="en-GB" sz="3500"/>
              <a:t>Local community  concerns</a:t>
            </a:r>
          </a:p>
        </p:txBody>
      </p:sp>
      <p:pic>
        <p:nvPicPr>
          <p:cNvPr id="6" name="Picture 5" descr="An elephant walking on a dirt road&#10;&#10;Description automatically generated">
            <a:extLst>
              <a:ext uri="{FF2B5EF4-FFF2-40B4-BE49-F238E27FC236}">
                <a16:creationId xmlns:a16="http://schemas.microsoft.com/office/drawing/2014/main" id="{FDB100BC-5EA9-6962-209B-21C87B72E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3" r="3" b="5696"/>
          <a:stretch/>
        </p:blipFill>
        <p:spPr>
          <a:xfrm>
            <a:off x="20" y="1"/>
            <a:ext cx="3140313" cy="2164321"/>
          </a:xfrm>
          <a:prstGeom prst="rect">
            <a:avLst/>
          </a:prstGeom>
        </p:spPr>
      </p:pic>
      <p:pic>
        <p:nvPicPr>
          <p:cNvPr id="5" name="Picture 4" descr="Animals at sunset in the wild">
            <a:extLst>
              <a:ext uri="{FF2B5EF4-FFF2-40B4-BE49-F238E27FC236}">
                <a16:creationId xmlns:a16="http://schemas.microsoft.com/office/drawing/2014/main" id="{C1292AEB-FDBA-EFBF-26B2-9CE31970C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2" r="6" b="6"/>
          <a:stretch/>
        </p:blipFill>
        <p:spPr>
          <a:xfrm>
            <a:off x="20" y="2342320"/>
            <a:ext cx="3140313" cy="2164321"/>
          </a:xfrm>
          <a:prstGeom prst="rect">
            <a:avLst/>
          </a:prstGeom>
        </p:spPr>
      </p:pic>
      <p:pic>
        <p:nvPicPr>
          <p:cNvPr id="4" name="Picture 3" descr="A lion and lioness in the sunset&#10;&#10;Description automatically generated">
            <a:extLst>
              <a:ext uri="{FF2B5EF4-FFF2-40B4-BE49-F238E27FC236}">
                <a16:creationId xmlns:a16="http://schemas.microsoft.com/office/drawing/2014/main" id="{B4DC8F79-8320-75B8-58F6-205966818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005" r="1" b="1"/>
          <a:stretch/>
        </p:blipFill>
        <p:spPr>
          <a:xfrm>
            <a:off x="20" y="4693680"/>
            <a:ext cx="3140313" cy="21643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5024" y="2399720"/>
            <a:ext cx="5153216" cy="3736507"/>
          </a:xfrm>
        </p:spPr>
        <p:txBody>
          <a:bodyPr>
            <a:normAutofit fontScale="85000" lnSpcReduction="20000"/>
          </a:bodyPr>
          <a:lstStyle/>
          <a:p>
            <a:r>
              <a:rPr lang="en-GB" sz="1700" dirty="0"/>
              <a:t>Human wildlife conflict is on the increase (this is also the case in Namibia &amp; Botswana)</a:t>
            </a:r>
          </a:p>
          <a:p>
            <a:endParaRPr lang="en-GB" sz="1700" dirty="0"/>
          </a:p>
          <a:p>
            <a:r>
              <a:rPr lang="en-GB" sz="1700" dirty="0"/>
              <a:t>Ineffective problem animal control causing a real danger to livestock and people</a:t>
            </a:r>
          </a:p>
          <a:p>
            <a:endParaRPr lang="en-GB" sz="1700" dirty="0"/>
          </a:p>
          <a:p>
            <a:r>
              <a:rPr lang="en-GB" sz="1700" dirty="0"/>
              <a:t>Secretive nature of the hunting industry-closed sector</a:t>
            </a:r>
          </a:p>
          <a:p>
            <a:endParaRPr lang="en-GB" sz="1700" dirty="0"/>
          </a:p>
          <a:p>
            <a:r>
              <a:rPr lang="en-US" sz="1700" dirty="0"/>
              <a:t>Balancing the interests of the stakeholders-marginal communities continuously sidelined</a:t>
            </a:r>
          </a:p>
          <a:p>
            <a:endParaRPr lang="en-GB" sz="1700" dirty="0"/>
          </a:p>
          <a:p>
            <a:r>
              <a:rPr lang="en-US" sz="1700" dirty="0"/>
              <a:t>Criminalizing hunting and other related wildlife resource utilization</a:t>
            </a:r>
          </a:p>
          <a:p>
            <a:endParaRPr lang="en-US" sz="1700" dirty="0"/>
          </a:p>
          <a:p>
            <a:r>
              <a:rPr lang="en-US" sz="1700" dirty="0"/>
              <a:t>Local communities cannot play an important role in biodiversity conservation without getting direct benefits from the conservation initiatives</a:t>
            </a:r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0664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2200">
                <a:solidFill>
                  <a:srgbClr val="FFFFFF"/>
                </a:solidFill>
              </a:rPr>
              <a:t>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B79F4E-B56B-2535-AFD7-09992F0FE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90099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51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8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ioness and cub lying in the grass&#10;&#10;Description automatically generated">
            <a:extLst>
              <a:ext uri="{FF2B5EF4-FFF2-40B4-BE49-F238E27FC236}">
                <a16:creationId xmlns:a16="http://schemas.microsoft.com/office/drawing/2014/main" id="{70BA9406-F3BA-1A78-1591-CB98C6E68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66" r="2" b="19371"/>
          <a:stretch/>
        </p:blipFill>
        <p:spPr>
          <a:xfrm>
            <a:off x="3" y="10"/>
            <a:ext cx="4571997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27ECD-9C67-B755-EF3A-409F5DBFA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3" r="1" b="1"/>
          <a:stretch/>
        </p:blipFill>
        <p:spPr>
          <a:xfrm>
            <a:off x="4514850" y="10"/>
            <a:ext cx="4629146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44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97455" y="5406824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0" y="4562856"/>
            <a:ext cx="5177791" cy="1600200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en-US" altLang="en-US" sz="1900" dirty="0">
              <a:ea typeface="Geneva"/>
              <a:cs typeface="Arial" pitchFamily="34" charset="0"/>
            </a:endParaRPr>
          </a:p>
          <a:p>
            <a:pPr>
              <a:defRPr/>
            </a:pPr>
            <a:endParaRPr lang="en-GB" altLang="en-US" sz="1900" dirty="0">
              <a:ea typeface="Geneva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GB" altLang="en-US" sz="1900" dirty="0">
              <a:ea typeface="Geneva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ZA" altLang="en-US" sz="1900" b="1" dirty="0">
                <a:ea typeface="Geneva"/>
                <a:cs typeface="Arial" pitchFamily="34" charset="0"/>
              </a:rPr>
              <a:t>THANK YOU</a:t>
            </a:r>
          </a:p>
          <a:p>
            <a:pPr>
              <a:defRPr/>
            </a:pPr>
            <a:endParaRPr lang="en-ZA" altLang="en-US" sz="1900" dirty="0">
              <a:ea typeface="Geneva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ZA" altLang="en-US" sz="1900" dirty="0">
              <a:ea typeface="Geneva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2967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389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Hunting as a green investment</vt:lpstr>
      <vt:lpstr>The Context </vt:lpstr>
      <vt:lpstr>The Big Question? </vt:lpstr>
      <vt:lpstr>Problematic framing of the hunting industry</vt:lpstr>
      <vt:lpstr>Potential contribution of hunting tourism to green economy</vt:lpstr>
      <vt:lpstr>Local community  concerns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Bhatasara</dc:creator>
  <cp:lastModifiedBy>Simon Chiutsi</cp:lastModifiedBy>
  <cp:revision>76</cp:revision>
  <dcterms:created xsi:type="dcterms:W3CDTF">2018-06-20T20:57:47Z</dcterms:created>
  <dcterms:modified xsi:type="dcterms:W3CDTF">2023-09-27T09:32:47Z</dcterms:modified>
</cp:coreProperties>
</file>